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3" r:id="rId9"/>
    <p:sldId id="264" r:id="rId10"/>
    <p:sldId id="265" r:id="rId11"/>
    <p:sldId id="266" r:id="rId12"/>
    <p:sldId id="267" r:id="rId13"/>
    <p:sldId id="269" r:id="rId14"/>
    <p:sldId id="268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8" r:id="rId23"/>
    <p:sldId id="277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</p:sldIdLst>
  <p:sldSz cx="9144000" cy="6858000" type="screen4x3"/>
  <p:notesSz cx="7302500" cy="95885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0" d="100"/>
          <a:sy n="60" d="100"/>
        </p:scale>
        <p:origin x="-2478" y="-78"/>
      </p:cViewPr>
      <p:guideLst>
        <p:guide orient="horz" pos="3020"/>
        <p:guide pos="230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4417" cy="479425"/>
          </a:xfrm>
          <a:prstGeom prst="rect">
            <a:avLst/>
          </a:prstGeom>
        </p:spPr>
        <p:txBody>
          <a:bodyPr vert="horz" lIns="96515" tIns="48257" rIns="96515" bIns="48257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36393" y="0"/>
            <a:ext cx="3164417" cy="479425"/>
          </a:xfrm>
          <a:prstGeom prst="rect">
            <a:avLst/>
          </a:prstGeom>
        </p:spPr>
        <p:txBody>
          <a:bodyPr vert="horz" lIns="96515" tIns="48257" rIns="96515" bIns="48257" rtlCol="0"/>
          <a:lstStyle>
            <a:lvl1pPr algn="r">
              <a:defRPr sz="1300"/>
            </a:lvl1pPr>
          </a:lstStyle>
          <a:p>
            <a:fld id="{19DFED55-23B8-47A4-AC2A-C93B2DD67A85}" type="datetimeFigureOut">
              <a:rPr lang="en-US" smtClean="0"/>
              <a:t>9/22/2009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07411"/>
            <a:ext cx="3164417" cy="479425"/>
          </a:xfrm>
          <a:prstGeom prst="rect">
            <a:avLst/>
          </a:prstGeom>
        </p:spPr>
        <p:txBody>
          <a:bodyPr vert="horz" lIns="96515" tIns="48257" rIns="96515" bIns="48257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36393" y="9107411"/>
            <a:ext cx="3164417" cy="479425"/>
          </a:xfrm>
          <a:prstGeom prst="rect">
            <a:avLst/>
          </a:prstGeom>
        </p:spPr>
        <p:txBody>
          <a:bodyPr vert="horz" lIns="96515" tIns="48257" rIns="96515" bIns="48257" rtlCol="0" anchor="b"/>
          <a:lstStyle>
            <a:lvl1pPr algn="r">
              <a:defRPr sz="1300"/>
            </a:lvl1pPr>
          </a:lstStyle>
          <a:p>
            <a:fld id="{9084BF60-2505-4869-BAD8-9CFF7983AFE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4417" cy="479425"/>
          </a:xfrm>
          <a:prstGeom prst="rect">
            <a:avLst/>
          </a:prstGeom>
        </p:spPr>
        <p:txBody>
          <a:bodyPr vert="horz" lIns="96515" tIns="48257" rIns="96515" bIns="48257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36393" y="0"/>
            <a:ext cx="3164417" cy="479425"/>
          </a:xfrm>
          <a:prstGeom prst="rect">
            <a:avLst/>
          </a:prstGeom>
        </p:spPr>
        <p:txBody>
          <a:bodyPr vert="horz" lIns="96515" tIns="48257" rIns="96515" bIns="48257" rtlCol="0"/>
          <a:lstStyle>
            <a:lvl1pPr algn="r">
              <a:defRPr sz="1300"/>
            </a:lvl1pPr>
          </a:lstStyle>
          <a:p>
            <a:fld id="{7FF1EA3A-A3C5-4CBF-88F9-7EFB298339FA}" type="datetimeFigureOut">
              <a:rPr lang="en-US" smtClean="0"/>
              <a:pPr/>
              <a:t>9/22/2009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4125" y="719138"/>
            <a:ext cx="4794250" cy="3595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515" tIns="48257" rIns="96515" bIns="48257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0250" y="4554538"/>
            <a:ext cx="5842000" cy="4314825"/>
          </a:xfrm>
          <a:prstGeom prst="rect">
            <a:avLst/>
          </a:prstGeom>
        </p:spPr>
        <p:txBody>
          <a:bodyPr vert="horz" lIns="96515" tIns="48257" rIns="96515" bIns="4825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07411"/>
            <a:ext cx="3164417" cy="479425"/>
          </a:xfrm>
          <a:prstGeom prst="rect">
            <a:avLst/>
          </a:prstGeom>
        </p:spPr>
        <p:txBody>
          <a:bodyPr vert="horz" lIns="96515" tIns="48257" rIns="96515" bIns="48257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36393" y="9107411"/>
            <a:ext cx="3164417" cy="479425"/>
          </a:xfrm>
          <a:prstGeom prst="rect">
            <a:avLst/>
          </a:prstGeom>
        </p:spPr>
        <p:txBody>
          <a:bodyPr vert="horz" lIns="96515" tIns="48257" rIns="96515" bIns="48257" rtlCol="0" anchor="b"/>
          <a:lstStyle>
            <a:lvl1pPr algn="r">
              <a:defRPr sz="1300"/>
            </a:lvl1pPr>
          </a:lstStyle>
          <a:p>
            <a:fld id="{24AC7774-1223-4AA0-A45D-8350D77DC00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AC7774-1223-4AA0-A45D-8350D77DC00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AC7774-1223-4AA0-A45D-8350D77DC00D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AC7774-1223-4AA0-A45D-8350D77DC00D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AC7774-1223-4AA0-A45D-8350D77DC00D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AC7774-1223-4AA0-A45D-8350D77DC00D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AC7774-1223-4AA0-A45D-8350D77DC00D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AC7774-1223-4AA0-A45D-8350D77DC00D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AC7774-1223-4AA0-A45D-8350D77DC00D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AC7774-1223-4AA0-A45D-8350D77DC00D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AC7774-1223-4AA0-A45D-8350D77DC00D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AC7774-1223-4AA0-A45D-8350D77DC00D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AC7774-1223-4AA0-A45D-8350D77DC00D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AC7774-1223-4AA0-A45D-8350D77DC00D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AC7774-1223-4AA0-A45D-8350D77DC00D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AC7774-1223-4AA0-A45D-8350D77DC00D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AC7774-1223-4AA0-A45D-8350D77DC00D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AC7774-1223-4AA0-A45D-8350D77DC00D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AC7774-1223-4AA0-A45D-8350D77DC00D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AC7774-1223-4AA0-A45D-8350D77DC00D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AC7774-1223-4AA0-A45D-8350D77DC00D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AC7774-1223-4AA0-A45D-8350D77DC00D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AC7774-1223-4AA0-A45D-8350D77DC00D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AC7774-1223-4AA0-A45D-8350D77DC00D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AC7774-1223-4AA0-A45D-8350D77DC00D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AC7774-1223-4AA0-A45D-8350D77DC00D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AC7774-1223-4AA0-A45D-8350D77DC00D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AC7774-1223-4AA0-A45D-8350D77DC00D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AC7774-1223-4AA0-A45D-8350D77DC00D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AC7774-1223-4AA0-A45D-8350D77DC00D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AC7774-1223-4AA0-A45D-8350D77DC00D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AC7774-1223-4AA0-A45D-8350D77DC00D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974D8-6D66-43D9-8F94-32B736A7B602}" type="datetimeFigureOut">
              <a:rPr lang="en-US" smtClean="0"/>
              <a:pPr/>
              <a:t>9/22/2009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F8B26-72DE-41E1-9558-E42A06D7B5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974D8-6D66-43D9-8F94-32B736A7B602}" type="datetimeFigureOut">
              <a:rPr lang="en-US" smtClean="0"/>
              <a:pPr/>
              <a:t>9/22/2009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F8B26-72DE-41E1-9558-E42A06D7B5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974D8-6D66-43D9-8F94-32B736A7B602}" type="datetimeFigureOut">
              <a:rPr lang="en-US" smtClean="0"/>
              <a:pPr/>
              <a:t>9/22/2009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F8B26-72DE-41E1-9558-E42A06D7B5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974D8-6D66-43D9-8F94-32B736A7B602}" type="datetimeFigureOut">
              <a:rPr lang="en-US" smtClean="0"/>
              <a:pPr/>
              <a:t>9/22/2009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F8B26-72DE-41E1-9558-E42A06D7B5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974D8-6D66-43D9-8F94-32B736A7B602}" type="datetimeFigureOut">
              <a:rPr lang="en-US" smtClean="0"/>
              <a:pPr/>
              <a:t>9/22/2009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F8B26-72DE-41E1-9558-E42A06D7B5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974D8-6D66-43D9-8F94-32B736A7B602}" type="datetimeFigureOut">
              <a:rPr lang="en-US" smtClean="0"/>
              <a:pPr/>
              <a:t>9/22/2009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F8B26-72DE-41E1-9558-E42A06D7B5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974D8-6D66-43D9-8F94-32B736A7B602}" type="datetimeFigureOut">
              <a:rPr lang="en-US" smtClean="0"/>
              <a:pPr/>
              <a:t>9/22/2009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F8B26-72DE-41E1-9558-E42A06D7B5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974D8-6D66-43D9-8F94-32B736A7B602}" type="datetimeFigureOut">
              <a:rPr lang="en-US" smtClean="0"/>
              <a:pPr/>
              <a:t>9/22/2009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F8B26-72DE-41E1-9558-E42A06D7B5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974D8-6D66-43D9-8F94-32B736A7B602}" type="datetimeFigureOut">
              <a:rPr lang="en-US" smtClean="0"/>
              <a:pPr/>
              <a:t>9/22/2009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F8B26-72DE-41E1-9558-E42A06D7B5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974D8-6D66-43D9-8F94-32B736A7B602}" type="datetimeFigureOut">
              <a:rPr lang="en-US" smtClean="0"/>
              <a:pPr/>
              <a:t>9/22/2009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F8B26-72DE-41E1-9558-E42A06D7B5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974D8-6D66-43D9-8F94-32B736A7B602}" type="datetimeFigureOut">
              <a:rPr lang="en-US" smtClean="0"/>
              <a:pPr/>
              <a:t>9/22/2009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F8B26-72DE-41E1-9558-E42A06D7B5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2974D8-6D66-43D9-8F94-32B736A7B602}" type="datetimeFigureOut">
              <a:rPr lang="en-US" smtClean="0"/>
              <a:pPr/>
              <a:t>9/22/2009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4F8B26-72DE-41E1-9558-E42A06D7B5D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Statistics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September 22, 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9) </a:t>
            </a:r>
            <a:r>
              <a:rPr lang="en-US" dirty="0"/>
              <a:t>15, 3, 16, 14, 18,</a:t>
            </a:r>
            <a:br>
              <a:rPr lang="en-US" dirty="0"/>
            </a:br>
            <a:r>
              <a:rPr lang="en-US" dirty="0"/>
              <a:t>10, 7, 8, 9</a:t>
            </a:r>
          </a:p>
        </p:txBody>
      </p:sp>
      <p:pic>
        <p:nvPicPr>
          <p:cNvPr id="4" name="Content Placeholder 3" descr="9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714500" y="1862931"/>
            <a:ext cx="5715000" cy="40005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10) </a:t>
            </a:r>
            <a:r>
              <a:rPr lang="en-US" dirty="0"/>
              <a:t>12, 56, 25, 35, 35,</a:t>
            </a:r>
            <a:br>
              <a:rPr lang="en-US" dirty="0"/>
            </a:br>
            <a:r>
              <a:rPr lang="en-US" dirty="0"/>
              <a:t>23, 21, 31, 30</a:t>
            </a:r>
          </a:p>
        </p:txBody>
      </p:sp>
      <p:pic>
        <p:nvPicPr>
          <p:cNvPr id="4" name="Content Placeholder 3" descr="10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714500" y="1862931"/>
            <a:ext cx="5715000" cy="40005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11) </a:t>
            </a:r>
            <a:r>
              <a:rPr lang="en-US" dirty="0"/>
              <a:t>5, 10, 15, 20, 25,</a:t>
            </a:r>
            <a:br>
              <a:rPr lang="en-US" dirty="0"/>
            </a:br>
            <a:r>
              <a:rPr lang="en-US" dirty="0"/>
              <a:t>30, 35, 40, 40</a:t>
            </a:r>
          </a:p>
        </p:txBody>
      </p:sp>
      <p:pic>
        <p:nvPicPr>
          <p:cNvPr id="4" name="Content Placeholder 3" descr="1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714500" y="1862931"/>
            <a:ext cx="5715000" cy="40005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12) </a:t>
            </a:r>
            <a:r>
              <a:rPr lang="en-US" dirty="0"/>
              <a:t>7, 14, 21, 28, 36, 32,</a:t>
            </a:r>
            <a:br>
              <a:rPr lang="en-US" dirty="0"/>
            </a:br>
            <a:r>
              <a:rPr lang="en-US" dirty="0"/>
              <a:t>40, 35, 36</a:t>
            </a:r>
          </a:p>
        </p:txBody>
      </p:sp>
      <p:pic>
        <p:nvPicPr>
          <p:cNvPr id="4" name="Content Placeholder 3" descr="1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714500" y="1862931"/>
            <a:ext cx="5715000" cy="40005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13) </a:t>
            </a:r>
            <a:r>
              <a:rPr lang="en-US" dirty="0"/>
              <a:t>2, 4, 6, 8, 10, 12,</a:t>
            </a:r>
            <a:br>
              <a:rPr lang="en-US" dirty="0"/>
            </a:br>
            <a:r>
              <a:rPr lang="en-US" dirty="0"/>
              <a:t>14, 16, 12</a:t>
            </a:r>
          </a:p>
        </p:txBody>
      </p:sp>
      <p:pic>
        <p:nvPicPr>
          <p:cNvPr id="4" name="Content Placeholder 3" descr="1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714500" y="1862931"/>
            <a:ext cx="5715000" cy="40005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14) </a:t>
            </a:r>
            <a:r>
              <a:rPr lang="en-US" dirty="0"/>
              <a:t>30, 27, 9, 6, 3, 18,</a:t>
            </a:r>
            <a:br>
              <a:rPr lang="en-US" dirty="0"/>
            </a:br>
            <a:r>
              <a:rPr lang="en-US" dirty="0"/>
              <a:t>12, 15, 18</a:t>
            </a:r>
          </a:p>
        </p:txBody>
      </p:sp>
      <p:pic>
        <p:nvPicPr>
          <p:cNvPr id="4" name="Content Placeholder 3" descr="14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714500" y="1862931"/>
            <a:ext cx="5715000" cy="40005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15) </a:t>
            </a:r>
            <a:r>
              <a:rPr lang="en-US" dirty="0"/>
              <a:t>32, 15, 21, 24, 28,</a:t>
            </a:r>
            <a:br>
              <a:rPr lang="en-US" dirty="0"/>
            </a:br>
            <a:r>
              <a:rPr lang="en-US" dirty="0"/>
              <a:t>27, 25, 24, 21</a:t>
            </a:r>
          </a:p>
        </p:txBody>
      </p:sp>
      <p:pic>
        <p:nvPicPr>
          <p:cNvPr id="4" name="Content Placeholder 3" descr="15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714500" y="1862931"/>
            <a:ext cx="5715000" cy="40005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16) </a:t>
            </a:r>
            <a:r>
              <a:rPr lang="en-US" dirty="0"/>
              <a:t>15, 32, 34, 31, 36,</a:t>
            </a:r>
            <a:br>
              <a:rPr lang="en-US" dirty="0"/>
            </a:br>
            <a:r>
              <a:rPr lang="en-US" dirty="0"/>
              <a:t>35, 38, 15, 16</a:t>
            </a:r>
          </a:p>
        </p:txBody>
      </p:sp>
      <p:pic>
        <p:nvPicPr>
          <p:cNvPr id="4" name="Content Placeholder 3" descr="16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714500" y="1862931"/>
            <a:ext cx="5715000" cy="40005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17) </a:t>
            </a:r>
            <a:r>
              <a:rPr lang="en-US" dirty="0"/>
              <a:t>5, 10, 12, 13, 16, 15,</a:t>
            </a:r>
            <a:br>
              <a:rPr lang="en-US" dirty="0"/>
            </a:br>
            <a:r>
              <a:rPr lang="en-US" dirty="0"/>
              <a:t>14, 18, 17</a:t>
            </a:r>
          </a:p>
        </p:txBody>
      </p:sp>
      <p:pic>
        <p:nvPicPr>
          <p:cNvPr id="4" name="Content Placeholder 3" descr="17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714500" y="1862931"/>
            <a:ext cx="5715000" cy="40005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18) </a:t>
            </a:r>
            <a:r>
              <a:rPr lang="en-US" dirty="0"/>
              <a:t>12, 21, 32, 65, 54,</a:t>
            </a:r>
            <a:br>
              <a:rPr lang="en-US" dirty="0"/>
            </a:br>
            <a:r>
              <a:rPr lang="en-US" dirty="0"/>
              <a:t>45, 23, 56, 12</a:t>
            </a:r>
          </a:p>
        </p:txBody>
      </p:sp>
      <p:pic>
        <p:nvPicPr>
          <p:cNvPr id="4" name="Content Placeholder 3" descr="18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714500" y="1862931"/>
            <a:ext cx="5715000" cy="40005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1) 5</a:t>
            </a:r>
            <a:r>
              <a:rPr lang="en-US" dirty="0"/>
              <a:t>, 1, 5, 7, 2, 4, 1,</a:t>
            </a:r>
            <a:br>
              <a:rPr lang="en-US" dirty="0"/>
            </a:br>
            <a:r>
              <a:rPr lang="en-US" dirty="0"/>
              <a:t>3, 5</a:t>
            </a:r>
            <a:endParaRPr lang="en-US" b="1" dirty="0"/>
          </a:p>
        </p:txBody>
      </p:sp>
      <p:pic>
        <p:nvPicPr>
          <p:cNvPr id="4" name="Content Placeholder 3" descr="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240970" y="1420972"/>
            <a:ext cx="7293430" cy="5105399"/>
          </a:xfrm>
        </p:spPr>
      </p:pic>
      <p:sp>
        <p:nvSpPr>
          <p:cNvPr id="5" name="SMARTPenAnnotation1330"/>
          <p:cNvSpPr/>
          <p:nvPr/>
        </p:nvSpPr>
        <p:spPr>
          <a:xfrm>
            <a:off x="4306252" y="3523536"/>
            <a:ext cx="2031683" cy="324132"/>
          </a:xfrm>
          <a:custGeom>
            <a:avLst/>
            <a:gdLst/>
            <a:ahLst/>
            <a:cxnLst/>
            <a:rect l="0" t="0" r="0" b="0"/>
            <a:pathLst>
              <a:path w="2031683" h="324132">
                <a:moveTo>
                  <a:pt x="0" y="291226"/>
                </a:moveTo>
                <a:lnTo>
                  <a:pt x="4551" y="286676"/>
                </a:lnTo>
                <a:lnTo>
                  <a:pt x="5892" y="284382"/>
                </a:lnTo>
                <a:lnTo>
                  <a:pt x="7381" y="279295"/>
                </a:lnTo>
                <a:lnTo>
                  <a:pt x="8219" y="271075"/>
                </a:lnTo>
                <a:lnTo>
                  <a:pt x="9290" y="268267"/>
                </a:lnTo>
                <a:lnTo>
                  <a:pt x="13019" y="262607"/>
                </a:lnTo>
                <a:lnTo>
                  <a:pt x="20391" y="254376"/>
                </a:lnTo>
                <a:lnTo>
                  <a:pt x="25024" y="249515"/>
                </a:lnTo>
                <a:lnTo>
                  <a:pt x="31923" y="239606"/>
                </a:lnTo>
                <a:lnTo>
                  <a:pt x="40332" y="226333"/>
                </a:lnTo>
                <a:lnTo>
                  <a:pt x="49748" y="210816"/>
                </a:lnTo>
                <a:lnTo>
                  <a:pt x="57930" y="198567"/>
                </a:lnTo>
                <a:lnTo>
                  <a:pt x="65290" y="188496"/>
                </a:lnTo>
                <a:lnTo>
                  <a:pt x="72102" y="179877"/>
                </a:lnTo>
                <a:lnTo>
                  <a:pt x="78548" y="172226"/>
                </a:lnTo>
                <a:lnTo>
                  <a:pt x="84750" y="165220"/>
                </a:lnTo>
                <a:lnTo>
                  <a:pt x="90790" y="158645"/>
                </a:lnTo>
                <a:lnTo>
                  <a:pt x="107661" y="141179"/>
                </a:lnTo>
                <a:lnTo>
                  <a:pt x="140435" y="108023"/>
                </a:lnTo>
                <a:lnTo>
                  <a:pt x="147916" y="101463"/>
                </a:lnTo>
                <a:lnTo>
                  <a:pt x="155760" y="95185"/>
                </a:lnTo>
                <a:lnTo>
                  <a:pt x="163848" y="89095"/>
                </a:lnTo>
                <a:lnTo>
                  <a:pt x="171144" y="83129"/>
                </a:lnTo>
                <a:lnTo>
                  <a:pt x="177914" y="77247"/>
                </a:lnTo>
                <a:lnTo>
                  <a:pt x="184332" y="71421"/>
                </a:lnTo>
                <a:lnTo>
                  <a:pt x="199083" y="62407"/>
                </a:lnTo>
                <a:lnTo>
                  <a:pt x="216116" y="55226"/>
                </a:lnTo>
                <a:lnTo>
                  <a:pt x="245221" y="45829"/>
                </a:lnTo>
                <a:lnTo>
                  <a:pt x="260117" y="39920"/>
                </a:lnTo>
                <a:lnTo>
                  <a:pt x="308915" y="32284"/>
                </a:lnTo>
                <a:lnTo>
                  <a:pt x="314528" y="30016"/>
                </a:lnTo>
                <a:lnTo>
                  <a:pt x="321128" y="29456"/>
                </a:lnTo>
                <a:lnTo>
                  <a:pt x="336081" y="31374"/>
                </a:lnTo>
                <a:lnTo>
                  <a:pt x="347172" y="35401"/>
                </a:lnTo>
                <a:lnTo>
                  <a:pt x="358134" y="41319"/>
                </a:lnTo>
                <a:lnTo>
                  <a:pt x="375706" y="50299"/>
                </a:lnTo>
                <a:lnTo>
                  <a:pt x="383820" y="55361"/>
                </a:lnTo>
                <a:lnTo>
                  <a:pt x="391136" y="60640"/>
                </a:lnTo>
                <a:lnTo>
                  <a:pt x="397917" y="66064"/>
                </a:lnTo>
                <a:lnTo>
                  <a:pt x="407200" y="74443"/>
                </a:lnTo>
                <a:lnTo>
                  <a:pt x="430216" y="96453"/>
                </a:lnTo>
                <a:lnTo>
                  <a:pt x="439210" y="106133"/>
                </a:lnTo>
                <a:lnTo>
                  <a:pt x="446159" y="114490"/>
                </a:lnTo>
                <a:lnTo>
                  <a:pt x="451745" y="121967"/>
                </a:lnTo>
                <a:lnTo>
                  <a:pt x="457373" y="128857"/>
                </a:lnTo>
                <a:lnTo>
                  <a:pt x="463030" y="135355"/>
                </a:lnTo>
                <a:lnTo>
                  <a:pt x="468707" y="141592"/>
                </a:lnTo>
                <a:lnTo>
                  <a:pt x="472491" y="147655"/>
                </a:lnTo>
                <a:lnTo>
                  <a:pt x="475014" y="153602"/>
                </a:lnTo>
                <a:lnTo>
                  <a:pt x="476696" y="159472"/>
                </a:lnTo>
                <a:lnTo>
                  <a:pt x="479722" y="165290"/>
                </a:lnTo>
                <a:lnTo>
                  <a:pt x="483645" y="171074"/>
                </a:lnTo>
                <a:lnTo>
                  <a:pt x="512730" y="207697"/>
                </a:lnTo>
                <a:lnTo>
                  <a:pt x="520890" y="217442"/>
                </a:lnTo>
                <a:lnTo>
                  <a:pt x="528235" y="225844"/>
                </a:lnTo>
                <a:lnTo>
                  <a:pt x="535036" y="233351"/>
                </a:lnTo>
                <a:lnTo>
                  <a:pt x="541476" y="239307"/>
                </a:lnTo>
                <a:lnTo>
                  <a:pt x="559641" y="253195"/>
                </a:lnTo>
                <a:lnTo>
                  <a:pt x="565499" y="258252"/>
                </a:lnTo>
                <a:lnTo>
                  <a:pt x="577088" y="267998"/>
                </a:lnTo>
                <a:lnTo>
                  <a:pt x="588589" y="275505"/>
                </a:lnTo>
                <a:lnTo>
                  <a:pt x="605773" y="285086"/>
                </a:lnTo>
                <a:lnTo>
                  <a:pt x="617212" y="288497"/>
                </a:lnTo>
                <a:lnTo>
                  <a:pt x="656590" y="290986"/>
                </a:lnTo>
                <a:lnTo>
                  <a:pt x="696594" y="290242"/>
                </a:lnTo>
                <a:lnTo>
                  <a:pt x="712505" y="286661"/>
                </a:lnTo>
                <a:lnTo>
                  <a:pt x="726561" y="279355"/>
                </a:lnTo>
                <a:lnTo>
                  <a:pt x="744874" y="265948"/>
                </a:lnTo>
                <a:lnTo>
                  <a:pt x="793262" y="230079"/>
                </a:lnTo>
                <a:lnTo>
                  <a:pt x="817381" y="212932"/>
                </a:lnTo>
                <a:lnTo>
                  <a:pt x="827813" y="204740"/>
                </a:lnTo>
                <a:lnTo>
                  <a:pt x="837625" y="196421"/>
                </a:lnTo>
                <a:lnTo>
                  <a:pt x="847025" y="188018"/>
                </a:lnTo>
                <a:lnTo>
                  <a:pt x="856148" y="180511"/>
                </a:lnTo>
                <a:lnTo>
                  <a:pt x="865088" y="173601"/>
                </a:lnTo>
                <a:lnTo>
                  <a:pt x="873905" y="167089"/>
                </a:lnTo>
                <a:lnTo>
                  <a:pt x="884546" y="157986"/>
                </a:lnTo>
                <a:lnTo>
                  <a:pt x="896402" y="147154"/>
                </a:lnTo>
                <a:lnTo>
                  <a:pt x="909069" y="135171"/>
                </a:lnTo>
                <a:lnTo>
                  <a:pt x="921323" y="125277"/>
                </a:lnTo>
                <a:lnTo>
                  <a:pt x="933303" y="116776"/>
                </a:lnTo>
                <a:lnTo>
                  <a:pt x="975355" y="89444"/>
                </a:lnTo>
                <a:lnTo>
                  <a:pt x="983612" y="83362"/>
                </a:lnTo>
                <a:lnTo>
                  <a:pt x="991021" y="77403"/>
                </a:lnTo>
                <a:lnTo>
                  <a:pt x="997866" y="71525"/>
                </a:lnTo>
                <a:lnTo>
                  <a:pt x="1006238" y="65701"/>
                </a:lnTo>
                <a:lnTo>
                  <a:pt x="1015631" y="59913"/>
                </a:lnTo>
                <a:lnTo>
                  <a:pt x="1025702" y="54151"/>
                </a:lnTo>
                <a:lnTo>
                  <a:pt x="1044513" y="45207"/>
                </a:lnTo>
                <a:lnTo>
                  <a:pt x="1062398" y="37104"/>
                </a:lnTo>
                <a:lnTo>
                  <a:pt x="1079872" y="27153"/>
                </a:lnTo>
                <a:lnTo>
                  <a:pt x="1097163" y="18920"/>
                </a:lnTo>
                <a:lnTo>
                  <a:pt x="1117230" y="12086"/>
                </a:lnTo>
                <a:lnTo>
                  <a:pt x="1169060" y="2478"/>
                </a:lnTo>
                <a:lnTo>
                  <a:pt x="1225396" y="0"/>
                </a:lnTo>
                <a:lnTo>
                  <a:pt x="1241850" y="820"/>
                </a:lnTo>
                <a:lnTo>
                  <a:pt x="1255513" y="4359"/>
                </a:lnTo>
                <a:lnTo>
                  <a:pt x="1270476" y="11647"/>
                </a:lnTo>
                <a:lnTo>
                  <a:pt x="1286651" y="20284"/>
                </a:lnTo>
                <a:lnTo>
                  <a:pt x="1303365" y="27297"/>
                </a:lnTo>
                <a:lnTo>
                  <a:pt x="1317779" y="36129"/>
                </a:lnTo>
                <a:lnTo>
                  <a:pt x="1324289" y="41151"/>
                </a:lnTo>
                <a:lnTo>
                  <a:pt x="1330534" y="46405"/>
                </a:lnTo>
                <a:lnTo>
                  <a:pt x="1336603" y="51812"/>
                </a:lnTo>
                <a:lnTo>
                  <a:pt x="1348426" y="62900"/>
                </a:lnTo>
                <a:lnTo>
                  <a:pt x="1360030" y="74178"/>
                </a:lnTo>
                <a:lnTo>
                  <a:pt x="1365792" y="80805"/>
                </a:lnTo>
                <a:lnTo>
                  <a:pt x="1371538" y="88080"/>
                </a:lnTo>
                <a:lnTo>
                  <a:pt x="1377274" y="95788"/>
                </a:lnTo>
                <a:lnTo>
                  <a:pt x="1383003" y="102831"/>
                </a:lnTo>
                <a:lnTo>
                  <a:pt x="1388727" y="109432"/>
                </a:lnTo>
                <a:lnTo>
                  <a:pt x="1394448" y="115738"/>
                </a:lnTo>
                <a:lnTo>
                  <a:pt x="1404930" y="130419"/>
                </a:lnTo>
                <a:lnTo>
                  <a:pt x="1446775" y="192568"/>
                </a:lnTo>
                <a:lnTo>
                  <a:pt x="1456959" y="206404"/>
                </a:lnTo>
                <a:lnTo>
                  <a:pt x="1465654" y="217533"/>
                </a:lnTo>
                <a:lnTo>
                  <a:pt x="1473355" y="226857"/>
                </a:lnTo>
                <a:lnTo>
                  <a:pt x="1480394" y="234979"/>
                </a:lnTo>
                <a:lnTo>
                  <a:pt x="1486992" y="242298"/>
                </a:lnTo>
                <a:lnTo>
                  <a:pt x="1499403" y="255510"/>
                </a:lnTo>
                <a:lnTo>
                  <a:pt x="1528659" y="285323"/>
                </a:lnTo>
                <a:lnTo>
                  <a:pt x="1540146" y="296858"/>
                </a:lnTo>
                <a:lnTo>
                  <a:pt x="1551602" y="305794"/>
                </a:lnTo>
                <a:lnTo>
                  <a:pt x="1557324" y="309511"/>
                </a:lnTo>
                <a:lnTo>
                  <a:pt x="1571302" y="313640"/>
                </a:lnTo>
                <a:lnTo>
                  <a:pt x="1586086" y="316428"/>
                </a:lnTo>
                <a:lnTo>
                  <a:pt x="1611100" y="323439"/>
                </a:lnTo>
                <a:lnTo>
                  <a:pt x="1616991" y="324131"/>
                </a:lnTo>
                <a:lnTo>
                  <a:pt x="1631158" y="322361"/>
                </a:lnTo>
                <a:lnTo>
                  <a:pt x="1663536" y="313463"/>
                </a:lnTo>
                <a:lnTo>
                  <a:pt x="1670999" y="308908"/>
                </a:lnTo>
                <a:lnTo>
                  <a:pt x="1677879" y="303014"/>
                </a:lnTo>
                <a:lnTo>
                  <a:pt x="1684371" y="296227"/>
                </a:lnTo>
                <a:lnTo>
                  <a:pt x="1691557" y="289798"/>
                </a:lnTo>
                <a:lnTo>
                  <a:pt x="1699205" y="283606"/>
                </a:lnTo>
                <a:lnTo>
                  <a:pt x="1707161" y="277574"/>
                </a:lnTo>
                <a:lnTo>
                  <a:pt x="1715322" y="269742"/>
                </a:lnTo>
                <a:lnTo>
                  <a:pt x="1723621" y="260711"/>
                </a:lnTo>
                <a:lnTo>
                  <a:pt x="1732010" y="250880"/>
                </a:lnTo>
                <a:lnTo>
                  <a:pt x="1748952" y="229797"/>
                </a:lnTo>
                <a:lnTo>
                  <a:pt x="1757471" y="218841"/>
                </a:lnTo>
                <a:lnTo>
                  <a:pt x="1766959" y="207727"/>
                </a:lnTo>
                <a:lnTo>
                  <a:pt x="1777096" y="196507"/>
                </a:lnTo>
                <a:lnTo>
                  <a:pt x="1787663" y="185218"/>
                </a:lnTo>
                <a:lnTo>
                  <a:pt x="1903505" y="68058"/>
                </a:lnTo>
                <a:lnTo>
                  <a:pt x="1917656" y="54817"/>
                </a:lnTo>
                <a:lnTo>
                  <a:pt x="1929947" y="44085"/>
                </a:lnTo>
                <a:lnTo>
                  <a:pt x="1940999" y="35026"/>
                </a:lnTo>
                <a:lnTo>
                  <a:pt x="1950272" y="28033"/>
                </a:lnTo>
                <a:lnTo>
                  <a:pt x="1958359" y="22419"/>
                </a:lnTo>
                <a:lnTo>
                  <a:pt x="1972424" y="14594"/>
                </a:lnTo>
                <a:lnTo>
                  <a:pt x="1990100" y="10189"/>
                </a:lnTo>
                <a:lnTo>
                  <a:pt x="2012789" y="8578"/>
                </a:lnTo>
                <a:lnTo>
                  <a:pt x="2016230" y="9449"/>
                </a:lnTo>
                <a:lnTo>
                  <a:pt x="2018523" y="10982"/>
                </a:lnTo>
                <a:lnTo>
                  <a:pt x="2020052" y="12957"/>
                </a:lnTo>
                <a:lnTo>
                  <a:pt x="2022024" y="14273"/>
                </a:lnTo>
                <a:lnTo>
                  <a:pt x="2031682" y="1690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331"/>
          <p:cNvSpPr/>
          <p:nvPr/>
        </p:nvSpPr>
        <p:spPr>
          <a:xfrm>
            <a:off x="5961129" y="5229731"/>
            <a:ext cx="1568384" cy="513845"/>
          </a:xfrm>
          <a:custGeom>
            <a:avLst/>
            <a:gdLst/>
            <a:ahLst/>
            <a:cxnLst/>
            <a:rect l="0" t="0" r="0" b="0"/>
            <a:pathLst>
              <a:path w="1568384" h="513845">
                <a:moveTo>
                  <a:pt x="16761" y="513844"/>
                </a:moveTo>
                <a:lnTo>
                  <a:pt x="10869" y="501108"/>
                </a:lnTo>
                <a:lnTo>
                  <a:pt x="9379" y="494531"/>
                </a:lnTo>
                <a:lnTo>
                  <a:pt x="6178" y="488433"/>
                </a:lnTo>
                <a:lnTo>
                  <a:pt x="3990" y="485473"/>
                </a:lnTo>
                <a:lnTo>
                  <a:pt x="1560" y="479645"/>
                </a:lnTo>
                <a:lnTo>
                  <a:pt x="912" y="476757"/>
                </a:lnTo>
                <a:lnTo>
                  <a:pt x="480" y="465306"/>
                </a:lnTo>
                <a:lnTo>
                  <a:pt x="0" y="427184"/>
                </a:lnTo>
                <a:lnTo>
                  <a:pt x="824" y="410351"/>
                </a:lnTo>
                <a:lnTo>
                  <a:pt x="2326" y="396271"/>
                </a:lnTo>
                <a:lnTo>
                  <a:pt x="4280" y="384027"/>
                </a:lnTo>
                <a:lnTo>
                  <a:pt x="5583" y="373959"/>
                </a:lnTo>
                <a:lnTo>
                  <a:pt x="6452" y="365342"/>
                </a:lnTo>
                <a:lnTo>
                  <a:pt x="7030" y="357693"/>
                </a:lnTo>
                <a:lnTo>
                  <a:pt x="7416" y="344973"/>
                </a:lnTo>
                <a:lnTo>
                  <a:pt x="7845" y="310520"/>
                </a:lnTo>
                <a:lnTo>
                  <a:pt x="8912" y="296380"/>
                </a:lnTo>
                <a:lnTo>
                  <a:pt x="10575" y="285048"/>
                </a:lnTo>
                <a:lnTo>
                  <a:pt x="12638" y="275588"/>
                </a:lnTo>
                <a:lnTo>
                  <a:pt x="16869" y="260709"/>
                </a:lnTo>
                <a:lnTo>
                  <a:pt x="29191" y="221317"/>
                </a:lnTo>
                <a:lnTo>
                  <a:pt x="35525" y="202621"/>
                </a:lnTo>
                <a:lnTo>
                  <a:pt x="47643" y="169147"/>
                </a:lnTo>
                <a:lnTo>
                  <a:pt x="52589" y="156411"/>
                </a:lnTo>
                <a:lnTo>
                  <a:pt x="56838" y="146015"/>
                </a:lnTo>
                <a:lnTo>
                  <a:pt x="60624" y="137180"/>
                </a:lnTo>
                <a:lnTo>
                  <a:pt x="66005" y="128432"/>
                </a:lnTo>
                <a:lnTo>
                  <a:pt x="72450" y="119742"/>
                </a:lnTo>
                <a:lnTo>
                  <a:pt x="86279" y="104373"/>
                </a:lnTo>
                <a:lnTo>
                  <a:pt x="106680" y="88460"/>
                </a:lnTo>
                <a:lnTo>
                  <a:pt x="125622" y="74277"/>
                </a:lnTo>
                <a:lnTo>
                  <a:pt x="150200" y="54623"/>
                </a:lnTo>
                <a:lnTo>
                  <a:pt x="171551" y="39852"/>
                </a:lnTo>
                <a:lnTo>
                  <a:pt x="196315" y="25845"/>
                </a:lnTo>
                <a:lnTo>
                  <a:pt x="208005" y="20731"/>
                </a:lnTo>
                <a:lnTo>
                  <a:pt x="224344" y="16899"/>
                </a:lnTo>
                <a:lnTo>
                  <a:pt x="238880" y="10093"/>
                </a:lnTo>
                <a:lnTo>
                  <a:pt x="245973" y="8967"/>
                </a:lnTo>
                <a:lnTo>
                  <a:pt x="266985" y="8185"/>
                </a:lnTo>
                <a:lnTo>
                  <a:pt x="275926" y="10659"/>
                </a:lnTo>
                <a:lnTo>
                  <a:pt x="308400" y="25439"/>
                </a:lnTo>
                <a:lnTo>
                  <a:pt x="314057" y="28221"/>
                </a:lnTo>
                <a:lnTo>
                  <a:pt x="317828" y="31027"/>
                </a:lnTo>
                <a:lnTo>
                  <a:pt x="320343" y="33851"/>
                </a:lnTo>
                <a:lnTo>
                  <a:pt x="324089" y="39529"/>
                </a:lnTo>
                <a:lnTo>
                  <a:pt x="337008" y="53790"/>
                </a:lnTo>
                <a:lnTo>
                  <a:pt x="345434" y="66910"/>
                </a:lnTo>
                <a:lnTo>
                  <a:pt x="356815" y="82519"/>
                </a:lnTo>
                <a:lnTo>
                  <a:pt x="362524" y="92274"/>
                </a:lnTo>
                <a:lnTo>
                  <a:pt x="367284" y="103257"/>
                </a:lnTo>
                <a:lnTo>
                  <a:pt x="385732" y="149407"/>
                </a:lnTo>
                <a:lnTo>
                  <a:pt x="422878" y="237229"/>
                </a:lnTo>
                <a:lnTo>
                  <a:pt x="431333" y="258949"/>
                </a:lnTo>
                <a:lnTo>
                  <a:pt x="437922" y="277239"/>
                </a:lnTo>
                <a:lnTo>
                  <a:pt x="443268" y="293242"/>
                </a:lnTo>
                <a:lnTo>
                  <a:pt x="448736" y="305816"/>
                </a:lnTo>
                <a:lnTo>
                  <a:pt x="454287" y="316104"/>
                </a:lnTo>
                <a:lnTo>
                  <a:pt x="476883" y="350853"/>
                </a:lnTo>
                <a:lnTo>
                  <a:pt x="483529" y="359463"/>
                </a:lnTo>
                <a:lnTo>
                  <a:pt x="490817" y="368061"/>
                </a:lnTo>
                <a:lnTo>
                  <a:pt x="504630" y="383329"/>
                </a:lnTo>
                <a:lnTo>
                  <a:pt x="517761" y="397279"/>
                </a:lnTo>
                <a:lnTo>
                  <a:pt x="524542" y="404252"/>
                </a:lnTo>
                <a:lnTo>
                  <a:pt x="535812" y="410526"/>
                </a:lnTo>
                <a:lnTo>
                  <a:pt x="549392" y="415537"/>
                </a:lnTo>
                <a:lnTo>
                  <a:pt x="566796" y="419311"/>
                </a:lnTo>
                <a:lnTo>
                  <a:pt x="574910" y="423569"/>
                </a:lnTo>
                <a:lnTo>
                  <a:pt x="589313" y="426097"/>
                </a:lnTo>
                <a:lnTo>
                  <a:pt x="606508" y="426267"/>
                </a:lnTo>
                <a:lnTo>
                  <a:pt x="620501" y="423168"/>
                </a:lnTo>
                <a:lnTo>
                  <a:pt x="655936" y="408158"/>
                </a:lnTo>
                <a:lnTo>
                  <a:pt x="688694" y="392108"/>
                </a:lnTo>
                <a:lnTo>
                  <a:pt x="704018" y="380681"/>
                </a:lnTo>
                <a:lnTo>
                  <a:pt x="719401" y="367031"/>
                </a:lnTo>
                <a:lnTo>
                  <a:pt x="732588" y="354614"/>
                </a:lnTo>
                <a:lnTo>
                  <a:pt x="750722" y="336913"/>
                </a:lnTo>
                <a:lnTo>
                  <a:pt x="790323" y="289793"/>
                </a:lnTo>
                <a:lnTo>
                  <a:pt x="818219" y="255891"/>
                </a:lnTo>
                <a:lnTo>
                  <a:pt x="841579" y="228528"/>
                </a:lnTo>
                <a:lnTo>
                  <a:pt x="861914" y="205524"/>
                </a:lnTo>
                <a:lnTo>
                  <a:pt x="880234" y="185424"/>
                </a:lnTo>
                <a:lnTo>
                  <a:pt x="894352" y="169167"/>
                </a:lnTo>
                <a:lnTo>
                  <a:pt x="905669" y="155472"/>
                </a:lnTo>
                <a:lnTo>
                  <a:pt x="915119" y="143484"/>
                </a:lnTo>
                <a:lnTo>
                  <a:pt x="924276" y="133588"/>
                </a:lnTo>
                <a:lnTo>
                  <a:pt x="933238" y="125085"/>
                </a:lnTo>
                <a:lnTo>
                  <a:pt x="981806" y="84097"/>
                </a:lnTo>
                <a:lnTo>
                  <a:pt x="994452" y="74946"/>
                </a:lnTo>
                <a:lnTo>
                  <a:pt x="1016123" y="62238"/>
                </a:lnTo>
                <a:lnTo>
                  <a:pt x="1035279" y="50875"/>
                </a:lnTo>
                <a:lnTo>
                  <a:pt x="1054270" y="40427"/>
                </a:lnTo>
                <a:lnTo>
                  <a:pt x="1094967" y="25959"/>
                </a:lnTo>
                <a:lnTo>
                  <a:pt x="1135356" y="13929"/>
                </a:lnTo>
                <a:lnTo>
                  <a:pt x="1182041" y="2053"/>
                </a:lnTo>
                <a:lnTo>
                  <a:pt x="1221347" y="0"/>
                </a:lnTo>
                <a:lnTo>
                  <a:pt x="1258956" y="546"/>
                </a:lnTo>
                <a:lnTo>
                  <a:pt x="1276555" y="4089"/>
                </a:lnTo>
                <a:lnTo>
                  <a:pt x="1311137" y="20016"/>
                </a:lnTo>
                <a:lnTo>
                  <a:pt x="1328322" y="27030"/>
                </a:lnTo>
                <a:lnTo>
                  <a:pt x="1339762" y="34044"/>
                </a:lnTo>
                <a:lnTo>
                  <a:pt x="1353104" y="43482"/>
                </a:lnTo>
                <a:lnTo>
                  <a:pt x="1367714" y="54537"/>
                </a:lnTo>
                <a:lnTo>
                  <a:pt x="1379358" y="63811"/>
                </a:lnTo>
                <a:lnTo>
                  <a:pt x="1397377" y="79197"/>
                </a:lnTo>
                <a:lnTo>
                  <a:pt x="1411735" y="94925"/>
                </a:lnTo>
                <a:lnTo>
                  <a:pt x="1418232" y="103120"/>
                </a:lnTo>
                <a:lnTo>
                  <a:pt x="1424467" y="111440"/>
                </a:lnTo>
                <a:lnTo>
                  <a:pt x="1436476" y="128305"/>
                </a:lnTo>
                <a:lnTo>
                  <a:pt x="1455783" y="158026"/>
                </a:lnTo>
                <a:lnTo>
                  <a:pt x="1467598" y="176619"/>
                </a:lnTo>
                <a:lnTo>
                  <a:pt x="1480239" y="198540"/>
                </a:lnTo>
                <a:lnTo>
                  <a:pt x="1506983" y="248296"/>
                </a:lnTo>
                <a:lnTo>
                  <a:pt x="1530611" y="293452"/>
                </a:lnTo>
                <a:lnTo>
                  <a:pt x="1536535" y="304051"/>
                </a:lnTo>
                <a:lnTo>
                  <a:pt x="1542388" y="313974"/>
                </a:lnTo>
                <a:lnTo>
                  <a:pt x="1548196" y="323448"/>
                </a:lnTo>
                <a:lnTo>
                  <a:pt x="1553020" y="332620"/>
                </a:lnTo>
                <a:lnTo>
                  <a:pt x="1557188" y="341593"/>
                </a:lnTo>
                <a:lnTo>
                  <a:pt x="1568383" y="36811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332"/>
          <p:cNvSpPr/>
          <p:nvPr/>
        </p:nvSpPr>
        <p:spPr>
          <a:xfrm>
            <a:off x="5832510" y="4878304"/>
            <a:ext cx="1654141" cy="839554"/>
          </a:xfrm>
          <a:custGeom>
            <a:avLst/>
            <a:gdLst/>
            <a:ahLst/>
            <a:cxnLst/>
            <a:rect l="0" t="0" r="0" b="0"/>
            <a:pathLst>
              <a:path w="1654141" h="839554">
                <a:moveTo>
                  <a:pt x="8219" y="839553"/>
                </a:moveTo>
                <a:lnTo>
                  <a:pt x="8219" y="821350"/>
                </a:lnTo>
                <a:lnTo>
                  <a:pt x="7267" y="805510"/>
                </a:lnTo>
                <a:lnTo>
                  <a:pt x="2328" y="738873"/>
                </a:lnTo>
                <a:lnTo>
                  <a:pt x="838" y="702732"/>
                </a:lnTo>
                <a:lnTo>
                  <a:pt x="0" y="655610"/>
                </a:lnTo>
                <a:lnTo>
                  <a:pt x="835" y="641677"/>
                </a:lnTo>
                <a:lnTo>
                  <a:pt x="4303" y="616036"/>
                </a:lnTo>
                <a:lnTo>
                  <a:pt x="20181" y="502772"/>
                </a:lnTo>
                <a:lnTo>
                  <a:pt x="27188" y="459685"/>
                </a:lnTo>
                <a:lnTo>
                  <a:pt x="36488" y="408653"/>
                </a:lnTo>
                <a:lnTo>
                  <a:pt x="43258" y="383694"/>
                </a:lnTo>
                <a:lnTo>
                  <a:pt x="63480" y="317862"/>
                </a:lnTo>
                <a:lnTo>
                  <a:pt x="75540" y="286019"/>
                </a:lnTo>
                <a:lnTo>
                  <a:pt x="88342" y="256218"/>
                </a:lnTo>
                <a:lnTo>
                  <a:pt x="101640" y="227778"/>
                </a:lnTo>
                <a:lnTo>
                  <a:pt x="115267" y="201198"/>
                </a:lnTo>
                <a:lnTo>
                  <a:pt x="129114" y="175858"/>
                </a:lnTo>
                <a:lnTo>
                  <a:pt x="143109" y="151345"/>
                </a:lnTo>
                <a:lnTo>
                  <a:pt x="155296" y="132145"/>
                </a:lnTo>
                <a:lnTo>
                  <a:pt x="166278" y="116488"/>
                </a:lnTo>
                <a:lnTo>
                  <a:pt x="186100" y="91470"/>
                </a:lnTo>
                <a:lnTo>
                  <a:pt x="204435" y="70827"/>
                </a:lnTo>
                <a:lnTo>
                  <a:pt x="230823" y="47691"/>
                </a:lnTo>
                <a:lnTo>
                  <a:pt x="271230" y="23759"/>
                </a:lnTo>
                <a:lnTo>
                  <a:pt x="316470" y="5730"/>
                </a:lnTo>
                <a:lnTo>
                  <a:pt x="346991" y="1310"/>
                </a:lnTo>
                <a:lnTo>
                  <a:pt x="375614" y="0"/>
                </a:lnTo>
                <a:lnTo>
                  <a:pt x="402192" y="4162"/>
                </a:lnTo>
                <a:lnTo>
                  <a:pt x="428165" y="15979"/>
                </a:lnTo>
                <a:lnTo>
                  <a:pt x="449407" y="31545"/>
                </a:lnTo>
                <a:lnTo>
                  <a:pt x="467766" y="52774"/>
                </a:lnTo>
                <a:lnTo>
                  <a:pt x="479480" y="71408"/>
                </a:lnTo>
                <a:lnTo>
                  <a:pt x="490083" y="93343"/>
                </a:lnTo>
                <a:lnTo>
                  <a:pt x="497971" y="118966"/>
                </a:lnTo>
                <a:lnTo>
                  <a:pt x="507192" y="143690"/>
                </a:lnTo>
                <a:lnTo>
                  <a:pt x="512318" y="155617"/>
                </a:lnTo>
                <a:lnTo>
                  <a:pt x="517640" y="174046"/>
                </a:lnTo>
                <a:lnTo>
                  <a:pt x="523093" y="196809"/>
                </a:lnTo>
                <a:lnTo>
                  <a:pt x="538042" y="263377"/>
                </a:lnTo>
                <a:lnTo>
                  <a:pt x="563736" y="372337"/>
                </a:lnTo>
                <a:lnTo>
                  <a:pt x="577637" y="423301"/>
                </a:lnTo>
                <a:lnTo>
                  <a:pt x="591666" y="469659"/>
                </a:lnTo>
                <a:lnTo>
                  <a:pt x="605781" y="512947"/>
                </a:lnTo>
                <a:lnTo>
                  <a:pt x="617097" y="544663"/>
                </a:lnTo>
                <a:lnTo>
                  <a:pt x="626545" y="568665"/>
                </a:lnTo>
                <a:lnTo>
                  <a:pt x="634749" y="587523"/>
                </a:lnTo>
                <a:lnTo>
                  <a:pt x="642123" y="602953"/>
                </a:lnTo>
                <a:lnTo>
                  <a:pt x="655397" y="627718"/>
                </a:lnTo>
                <a:lnTo>
                  <a:pt x="673580" y="653174"/>
                </a:lnTo>
                <a:lnTo>
                  <a:pt x="685253" y="664008"/>
                </a:lnTo>
                <a:lnTo>
                  <a:pt x="691033" y="668231"/>
                </a:lnTo>
                <a:lnTo>
                  <a:pt x="702535" y="672923"/>
                </a:lnTo>
                <a:lnTo>
                  <a:pt x="722260" y="675564"/>
                </a:lnTo>
                <a:lnTo>
                  <a:pt x="749975" y="676456"/>
                </a:lnTo>
                <a:lnTo>
                  <a:pt x="762068" y="674038"/>
                </a:lnTo>
                <a:lnTo>
                  <a:pt x="767960" y="672060"/>
                </a:lnTo>
                <a:lnTo>
                  <a:pt x="779587" y="664782"/>
                </a:lnTo>
                <a:lnTo>
                  <a:pt x="807125" y="640036"/>
                </a:lnTo>
                <a:lnTo>
                  <a:pt x="827122" y="620523"/>
                </a:lnTo>
                <a:lnTo>
                  <a:pt x="841759" y="603459"/>
                </a:lnTo>
                <a:lnTo>
                  <a:pt x="860646" y="578412"/>
                </a:lnTo>
                <a:lnTo>
                  <a:pt x="888091" y="538706"/>
                </a:lnTo>
                <a:lnTo>
                  <a:pt x="902457" y="516115"/>
                </a:lnTo>
                <a:lnTo>
                  <a:pt x="964932" y="411163"/>
                </a:lnTo>
                <a:lnTo>
                  <a:pt x="978451" y="390129"/>
                </a:lnTo>
                <a:lnTo>
                  <a:pt x="1011251" y="341359"/>
                </a:lnTo>
                <a:lnTo>
                  <a:pt x="1080854" y="242148"/>
                </a:lnTo>
                <a:lnTo>
                  <a:pt x="1101452" y="214589"/>
                </a:lnTo>
                <a:lnTo>
                  <a:pt x="1118994" y="192405"/>
                </a:lnTo>
                <a:lnTo>
                  <a:pt x="1134498" y="173806"/>
                </a:lnTo>
                <a:lnTo>
                  <a:pt x="1148645" y="158549"/>
                </a:lnTo>
                <a:lnTo>
                  <a:pt x="1174522" y="133977"/>
                </a:lnTo>
                <a:lnTo>
                  <a:pt x="1196185" y="113531"/>
                </a:lnTo>
                <a:lnTo>
                  <a:pt x="1216289" y="95872"/>
                </a:lnTo>
                <a:lnTo>
                  <a:pt x="1251886" y="74268"/>
                </a:lnTo>
                <a:lnTo>
                  <a:pt x="1300532" y="52096"/>
                </a:lnTo>
                <a:lnTo>
                  <a:pt x="1339394" y="39602"/>
                </a:lnTo>
                <a:lnTo>
                  <a:pt x="1359947" y="36344"/>
                </a:lnTo>
                <a:lnTo>
                  <a:pt x="1378607" y="37436"/>
                </a:lnTo>
                <a:lnTo>
                  <a:pt x="1422523" y="48513"/>
                </a:lnTo>
                <a:lnTo>
                  <a:pt x="1439756" y="53957"/>
                </a:lnTo>
                <a:lnTo>
                  <a:pt x="1456941" y="64632"/>
                </a:lnTo>
                <a:lnTo>
                  <a:pt x="1474103" y="79854"/>
                </a:lnTo>
                <a:lnTo>
                  <a:pt x="1491256" y="99319"/>
                </a:lnTo>
                <a:lnTo>
                  <a:pt x="1505864" y="120670"/>
                </a:lnTo>
                <a:lnTo>
                  <a:pt x="1517755" y="142860"/>
                </a:lnTo>
                <a:lnTo>
                  <a:pt x="1526214" y="165421"/>
                </a:lnTo>
                <a:lnTo>
                  <a:pt x="1529803" y="178677"/>
                </a:lnTo>
                <a:lnTo>
                  <a:pt x="1533148" y="193229"/>
                </a:lnTo>
                <a:lnTo>
                  <a:pt x="1540358" y="229401"/>
                </a:lnTo>
                <a:lnTo>
                  <a:pt x="1561451" y="345266"/>
                </a:lnTo>
                <a:lnTo>
                  <a:pt x="1601256" y="597163"/>
                </a:lnTo>
                <a:lnTo>
                  <a:pt x="1608406" y="634145"/>
                </a:lnTo>
                <a:lnTo>
                  <a:pt x="1615078" y="665466"/>
                </a:lnTo>
                <a:lnTo>
                  <a:pt x="1621431" y="692063"/>
                </a:lnTo>
                <a:lnTo>
                  <a:pt x="1627572" y="715509"/>
                </a:lnTo>
                <a:lnTo>
                  <a:pt x="1654140" y="78811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19) </a:t>
            </a:r>
            <a:r>
              <a:rPr lang="en-US" dirty="0"/>
              <a:t>35, 32, 36, 34, 21,</a:t>
            </a:r>
            <a:br>
              <a:rPr lang="en-US" dirty="0"/>
            </a:br>
            <a:r>
              <a:rPr lang="en-US" dirty="0"/>
              <a:t>31, 34, 31, 12</a:t>
            </a:r>
          </a:p>
        </p:txBody>
      </p:sp>
      <p:pic>
        <p:nvPicPr>
          <p:cNvPr id="4" name="Content Placeholder 3" descr="19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714500" y="1862931"/>
            <a:ext cx="5715000" cy="40005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20) </a:t>
            </a:r>
            <a:r>
              <a:rPr lang="en-US" dirty="0"/>
              <a:t>24, 15, 16, 18, 15, 16,</a:t>
            </a:r>
            <a:br>
              <a:rPr lang="en-US" dirty="0"/>
            </a:br>
            <a:r>
              <a:rPr lang="en-US" dirty="0"/>
              <a:t>42, 15, 16</a:t>
            </a:r>
          </a:p>
        </p:txBody>
      </p:sp>
      <p:pic>
        <p:nvPicPr>
          <p:cNvPr id="4" name="Content Placeholder 3" descr="20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714500" y="1862931"/>
            <a:ext cx="5715000" cy="40005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1301"/>
          <p:cNvSpPr/>
          <p:nvPr/>
        </p:nvSpPr>
        <p:spPr>
          <a:xfrm>
            <a:off x="450711" y="1389223"/>
            <a:ext cx="503694" cy="573709"/>
          </a:xfrm>
          <a:custGeom>
            <a:avLst/>
            <a:gdLst/>
            <a:ahLst/>
            <a:cxnLst/>
            <a:rect l="0" t="0" r="0" b="0"/>
            <a:pathLst>
              <a:path w="503694" h="573709">
                <a:moveTo>
                  <a:pt x="503693" y="42384"/>
                </a:moveTo>
                <a:lnTo>
                  <a:pt x="494945" y="34588"/>
                </a:lnTo>
                <a:lnTo>
                  <a:pt x="482660" y="25901"/>
                </a:lnTo>
                <a:lnTo>
                  <a:pt x="472755" y="20771"/>
                </a:lnTo>
                <a:lnTo>
                  <a:pt x="465178" y="17538"/>
                </a:lnTo>
                <a:lnTo>
                  <a:pt x="450013" y="7702"/>
                </a:lnTo>
                <a:lnTo>
                  <a:pt x="440783" y="3157"/>
                </a:lnTo>
                <a:lnTo>
                  <a:pt x="433506" y="1137"/>
                </a:lnTo>
                <a:lnTo>
                  <a:pt x="419503" y="0"/>
                </a:lnTo>
                <a:lnTo>
                  <a:pt x="412324" y="793"/>
                </a:lnTo>
                <a:lnTo>
                  <a:pt x="403728" y="2274"/>
                </a:lnTo>
                <a:lnTo>
                  <a:pt x="394187" y="4214"/>
                </a:lnTo>
                <a:lnTo>
                  <a:pt x="384969" y="5507"/>
                </a:lnTo>
                <a:lnTo>
                  <a:pt x="375966" y="6370"/>
                </a:lnTo>
                <a:lnTo>
                  <a:pt x="367107" y="6944"/>
                </a:lnTo>
                <a:lnTo>
                  <a:pt x="352183" y="10123"/>
                </a:lnTo>
                <a:lnTo>
                  <a:pt x="297615" y="28215"/>
                </a:lnTo>
                <a:lnTo>
                  <a:pt x="289156" y="31986"/>
                </a:lnTo>
                <a:lnTo>
                  <a:pt x="280658" y="36404"/>
                </a:lnTo>
                <a:lnTo>
                  <a:pt x="272136" y="41255"/>
                </a:lnTo>
                <a:lnTo>
                  <a:pt x="263597" y="46394"/>
                </a:lnTo>
                <a:lnTo>
                  <a:pt x="246489" y="57184"/>
                </a:lnTo>
                <a:lnTo>
                  <a:pt x="207140" y="83070"/>
                </a:lnTo>
                <a:lnTo>
                  <a:pt x="188833" y="97131"/>
                </a:lnTo>
                <a:lnTo>
                  <a:pt x="168057" y="114124"/>
                </a:lnTo>
                <a:lnTo>
                  <a:pt x="145633" y="133073"/>
                </a:lnTo>
                <a:lnTo>
                  <a:pt x="127827" y="148564"/>
                </a:lnTo>
                <a:lnTo>
                  <a:pt x="100421" y="173395"/>
                </a:lnTo>
                <a:lnTo>
                  <a:pt x="90065" y="184970"/>
                </a:lnTo>
                <a:lnTo>
                  <a:pt x="81256" y="196496"/>
                </a:lnTo>
                <a:lnTo>
                  <a:pt x="73479" y="207990"/>
                </a:lnTo>
                <a:lnTo>
                  <a:pt x="67341" y="218511"/>
                </a:lnTo>
                <a:lnTo>
                  <a:pt x="62297" y="228382"/>
                </a:lnTo>
                <a:lnTo>
                  <a:pt x="53200" y="247922"/>
                </a:lnTo>
                <a:lnTo>
                  <a:pt x="42807" y="269307"/>
                </a:lnTo>
                <a:lnTo>
                  <a:pt x="38320" y="279391"/>
                </a:lnTo>
                <a:lnTo>
                  <a:pt x="34377" y="288971"/>
                </a:lnTo>
                <a:lnTo>
                  <a:pt x="30796" y="298215"/>
                </a:lnTo>
                <a:lnTo>
                  <a:pt x="26503" y="311046"/>
                </a:lnTo>
                <a:lnTo>
                  <a:pt x="4950" y="380400"/>
                </a:lnTo>
                <a:lnTo>
                  <a:pt x="2605" y="390600"/>
                </a:lnTo>
                <a:lnTo>
                  <a:pt x="1042" y="400258"/>
                </a:lnTo>
                <a:lnTo>
                  <a:pt x="0" y="409554"/>
                </a:lnTo>
                <a:lnTo>
                  <a:pt x="258" y="420514"/>
                </a:lnTo>
                <a:lnTo>
                  <a:pt x="1382" y="432583"/>
                </a:lnTo>
                <a:lnTo>
                  <a:pt x="3084" y="445392"/>
                </a:lnTo>
                <a:lnTo>
                  <a:pt x="5171" y="456788"/>
                </a:lnTo>
                <a:lnTo>
                  <a:pt x="7515" y="467244"/>
                </a:lnTo>
                <a:lnTo>
                  <a:pt x="10031" y="477071"/>
                </a:lnTo>
                <a:lnTo>
                  <a:pt x="15365" y="493071"/>
                </a:lnTo>
                <a:lnTo>
                  <a:pt x="18121" y="500005"/>
                </a:lnTo>
                <a:lnTo>
                  <a:pt x="28804" y="512789"/>
                </a:lnTo>
                <a:lnTo>
                  <a:pt x="44029" y="525773"/>
                </a:lnTo>
                <a:lnTo>
                  <a:pt x="63496" y="541068"/>
                </a:lnTo>
                <a:lnTo>
                  <a:pt x="72116" y="547243"/>
                </a:lnTo>
                <a:lnTo>
                  <a:pt x="86774" y="556643"/>
                </a:lnTo>
                <a:lnTo>
                  <a:pt x="99638" y="563996"/>
                </a:lnTo>
                <a:lnTo>
                  <a:pt x="105736" y="567290"/>
                </a:lnTo>
                <a:lnTo>
                  <a:pt x="120131" y="570951"/>
                </a:lnTo>
                <a:lnTo>
                  <a:pt x="135101" y="572578"/>
                </a:lnTo>
                <a:lnTo>
                  <a:pt x="148105" y="573301"/>
                </a:lnTo>
                <a:lnTo>
                  <a:pt x="162774" y="573622"/>
                </a:lnTo>
                <a:lnTo>
                  <a:pt x="170686" y="573708"/>
                </a:lnTo>
                <a:lnTo>
                  <a:pt x="181676" y="571860"/>
                </a:lnTo>
                <a:lnTo>
                  <a:pt x="194718" y="568723"/>
                </a:lnTo>
                <a:lnTo>
                  <a:pt x="221591" y="561110"/>
                </a:lnTo>
                <a:lnTo>
                  <a:pt x="253737" y="551469"/>
                </a:lnTo>
                <a:lnTo>
                  <a:pt x="275762" y="545504"/>
                </a:lnTo>
                <a:lnTo>
                  <a:pt x="285064" y="541627"/>
                </a:lnTo>
                <a:lnTo>
                  <a:pt x="308210" y="528022"/>
                </a:lnTo>
                <a:lnTo>
                  <a:pt x="316221" y="524258"/>
                </a:lnTo>
                <a:lnTo>
                  <a:pt x="331790" y="516583"/>
                </a:lnTo>
                <a:lnTo>
                  <a:pt x="345059" y="506821"/>
                </a:lnTo>
                <a:lnTo>
                  <a:pt x="358689" y="495167"/>
                </a:lnTo>
                <a:lnTo>
                  <a:pt x="368760" y="481130"/>
                </a:lnTo>
                <a:lnTo>
                  <a:pt x="377777" y="464906"/>
                </a:lnTo>
                <a:lnTo>
                  <a:pt x="386481" y="448034"/>
                </a:lnTo>
                <a:lnTo>
                  <a:pt x="389686" y="439208"/>
                </a:lnTo>
                <a:lnTo>
                  <a:pt x="390541" y="435521"/>
                </a:lnTo>
                <a:lnTo>
                  <a:pt x="388951" y="423804"/>
                </a:lnTo>
                <a:lnTo>
                  <a:pt x="385069" y="410977"/>
                </a:lnTo>
                <a:lnTo>
                  <a:pt x="380169" y="402100"/>
                </a:lnTo>
                <a:lnTo>
                  <a:pt x="376576" y="399352"/>
                </a:lnTo>
                <a:lnTo>
                  <a:pt x="372276" y="397521"/>
                </a:lnTo>
                <a:lnTo>
                  <a:pt x="361466" y="394533"/>
                </a:lnTo>
                <a:lnTo>
                  <a:pt x="347136" y="390030"/>
                </a:lnTo>
                <a:lnTo>
                  <a:pt x="333782" y="387393"/>
                </a:lnTo>
                <a:lnTo>
                  <a:pt x="320545" y="386221"/>
                </a:lnTo>
                <a:lnTo>
                  <a:pt x="305137" y="385701"/>
                </a:lnTo>
                <a:lnTo>
                  <a:pt x="293217" y="386514"/>
                </a:lnTo>
                <a:lnTo>
                  <a:pt x="278603" y="388009"/>
                </a:lnTo>
                <a:lnTo>
                  <a:pt x="262193" y="389958"/>
                </a:lnTo>
                <a:lnTo>
                  <a:pt x="246491" y="393163"/>
                </a:lnTo>
                <a:lnTo>
                  <a:pt x="231260" y="397204"/>
                </a:lnTo>
                <a:lnTo>
                  <a:pt x="216344" y="401803"/>
                </a:lnTo>
                <a:lnTo>
                  <a:pt x="203542" y="406774"/>
                </a:lnTo>
                <a:lnTo>
                  <a:pt x="192150" y="411993"/>
                </a:lnTo>
                <a:lnTo>
                  <a:pt x="157886" y="429507"/>
                </a:lnTo>
                <a:lnTo>
                  <a:pt x="154092" y="432863"/>
                </a:lnTo>
                <a:lnTo>
                  <a:pt x="152516" y="436053"/>
                </a:lnTo>
                <a:lnTo>
                  <a:pt x="152418" y="439133"/>
                </a:lnTo>
                <a:lnTo>
                  <a:pt x="153305" y="441186"/>
                </a:lnTo>
                <a:lnTo>
                  <a:pt x="154848" y="442554"/>
                </a:lnTo>
                <a:lnTo>
                  <a:pt x="156830" y="443467"/>
                </a:lnTo>
                <a:lnTo>
                  <a:pt x="168721" y="444751"/>
                </a:lnTo>
                <a:lnTo>
                  <a:pt x="177508" y="443026"/>
                </a:lnTo>
                <a:lnTo>
                  <a:pt x="189082" y="439971"/>
                </a:lnTo>
                <a:lnTo>
                  <a:pt x="202512" y="436030"/>
                </a:lnTo>
                <a:lnTo>
                  <a:pt x="219086" y="432450"/>
                </a:lnTo>
                <a:lnTo>
                  <a:pt x="237755" y="429110"/>
                </a:lnTo>
                <a:lnTo>
                  <a:pt x="257821" y="425931"/>
                </a:lnTo>
                <a:lnTo>
                  <a:pt x="281676" y="420955"/>
                </a:lnTo>
                <a:lnTo>
                  <a:pt x="336122" y="407805"/>
                </a:lnTo>
                <a:lnTo>
                  <a:pt x="363404" y="400298"/>
                </a:lnTo>
                <a:lnTo>
                  <a:pt x="390165" y="392436"/>
                </a:lnTo>
                <a:lnTo>
                  <a:pt x="477976" y="36813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1302"/>
          <p:cNvSpPr/>
          <p:nvPr/>
        </p:nvSpPr>
        <p:spPr>
          <a:xfrm>
            <a:off x="997267" y="1684187"/>
            <a:ext cx="274321" cy="254921"/>
          </a:xfrm>
          <a:custGeom>
            <a:avLst/>
            <a:gdLst/>
            <a:ahLst/>
            <a:cxnLst/>
            <a:rect l="0" t="0" r="0" b="0"/>
            <a:pathLst>
              <a:path w="274321" h="254921">
                <a:moveTo>
                  <a:pt x="0" y="30313"/>
                </a:moveTo>
                <a:lnTo>
                  <a:pt x="0" y="43965"/>
                </a:lnTo>
                <a:lnTo>
                  <a:pt x="952" y="50844"/>
                </a:lnTo>
                <a:lnTo>
                  <a:pt x="2540" y="58288"/>
                </a:lnTo>
                <a:lnTo>
                  <a:pt x="4551" y="66108"/>
                </a:lnTo>
                <a:lnTo>
                  <a:pt x="6844" y="73226"/>
                </a:lnTo>
                <a:lnTo>
                  <a:pt x="9325" y="79877"/>
                </a:lnTo>
                <a:lnTo>
                  <a:pt x="11932" y="86215"/>
                </a:lnTo>
                <a:lnTo>
                  <a:pt x="13669" y="92346"/>
                </a:lnTo>
                <a:lnTo>
                  <a:pt x="14828" y="98338"/>
                </a:lnTo>
                <a:lnTo>
                  <a:pt x="15600" y="104238"/>
                </a:lnTo>
                <a:lnTo>
                  <a:pt x="17068" y="111029"/>
                </a:lnTo>
                <a:lnTo>
                  <a:pt x="18998" y="118413"/>
                </a:lnTo>
                <a:lnTo>
                  <a:pt x="21238" y="126194"/>
                </a:lnTo>
                <a:lnTo>
                  <a:pt x="23684" y="133286"/>
                </a:lnTo>
                <a:lnTo>
                  <a:pt x="26267" y="139919"/>
                </a:lnTo>
                <a:lnTo>
                  <a:pt x="28941" y="146246"/>
                </a:lnTo>
                <a:lnTo>
                  <a:pt x="31677" y="153321"/>
                </a:lnTo>
                <a:lnTo>
                  <a:pt x="37256" y="168803"/>
                </a:lnTo>
                <a:lnTo>
                  <a:pt x="40077" y="175980"/>
                </a:lnTo>
                <a:lnTo>
                  <a:pt x="42911" y="182669"/>
                </a:lnTo>
                <a:lnTo>
                  <a:pt x="48599" y="195182"/>
                </a:lnTo>
                <a:lnTo>
                  <a:pt x="54302" y="207093"/>
                </a:lnTo>
                <a:lnTo>
                  <a:pt x="56204" y="212936"/>
                </a:lnTo>
                <a:lnTo>
                  <a:pt x="57472" y="218736"/>
                </a:lnTo>
                <a:lnTo>
                  <a:pt x="58317" y="224509"/>
                </a:lnTo>
                <a:lnTo>
                  <a:pt x="59833" y="230262"/>
                </a:lnTo>
                <a:lnTo>
                  <a:pt x="61796" y="236002"/>
                </a:lnTo>
                <a:lnTo>
                  <a:pt x="64057" y="241734"/>
                </a:lnTo>
                <a:lnTo>
                  <a:pt x="66517" y="246507"/>
                </a:lnTo>
                <a:lnTo>
                  <a:pt x="71791" y="254352"/>
                </a:lnTo>
                <a:lnTo>
                  <a:pt x="72625" y="254920"/>
                </a:lnTo>
                <a:lnTo>
                  <a:pt x="71013" y="250470"/>
                </a:lnTo>
                <a:lnTo>
                  <a:pt x="69249" y="246617"/>
                </a:lnTo>
                <a:lnTo>
                  <a:pt x="64750" y="237255"/>
                </a:lnTo>
                <a:lnTo>
                  <a:pt x="62217" y="230187"/>
                </a:lnTo>
                <a:lnTo>
                  <a:pt x="59575" y="221665"/>
                </a:lnTo>
                <a:lnTo>
                  <a:pt x="56862" y="212173"/>
                </a:lnTo>
                <a:lnTo>
                  <a:pt x="43941" y="162408"/>
                </a:lnTo>
                <a:lnTo>
                  <a:pt x="41677" y="145999"/>
                </a:lnTo>
                <a:lnTo>
                  <a:pt x="41119" y="131249"/>
                </a:lnTo>
                <a:lnTo>
                  <a:pt x="41700" y="117606"/>
                </a:lnTo>
                <a:lnTo>
                  <a:pt x="43040" y="105653"/>
                </a:lnTo>
                <a:lnTo>
                  <a:pt x="44886" y="94827"/>
                </a:lnTo>
                <a:lnTo>
                  <a:pt x="47069" y="84752"/>
                </a:lnTo>
                <a:lnTo>
                  <a:pt x="50429" y="76131"/>
                </a:lnTo>
                <a:lnTo>
                  <a:pt x="54574" y="68478"/>
                </a:lnTo>
                <a:lnTo>
                  <a:pt x="59243" y="61471"/>
                </a:lnTo>
                <a:lnTo>
                  <a:pt x="64260" y="54895"/>
                </a:lnTo>
                <a:lnTo>
                  <a:pt x="69510" y="48606"/>
                </a:lnTo>
                <a:lnTo>
                  <a:pt x="74915" y="42508"/>
                </a:lnTo>
                <a:lnTo>
                  <a:pt x="80423" y="37490"/>
                </a:lnTo>
                <a:lnTo>
                  <a:pt x="86000" y="33193"/>
                </a:lnTo>
                <a:lnTo>
                  <a:pt x="91624" y="29375"/>
                </a:lnTo>
                <a:lnTo>
                  <a:pt x="97277" y="25878"/>
                </a:lnTo>
                <a:lnTo>
                  <a:pt x="102951" y="22594"/>
                </a:lnTo>
                <a:lnTo>
                  <a:pt x="108639" y="19452"/>
                </a:lnTo>
                <a:lnTo>
                  <a:pt x="115289" y="16404"/>
                </a:lnTo>
                <a:lnTo>
                  <a:pt x="122579" y="13420"/>
                </a:lnTo>
                <a:lnTo>
                  <a:pt x="130297" y="10479"/>
                </a:lnTo>
                <a:lnTo>
                  <a:pt x="138300" y="8517"/>
                </a:lnTo>
                <a:lnTo>
                  <a:pt x="146492" y="7210"/>
                </a:lnTo>
                <a:lnTo>
                  <a:pt x="154811" y="6338"/>
                </a:lnTo>
                <a:lnTo>
                  <a:pt x="162263" y="4805"/>
                </a:lnTo>
                <a:lnTo>
                  <a:pt x="169135" y="2830"/>
                </a:lnTo>
                <a:lnTo>
                  <a:pt x="175622" y="561"/>
                </a:lnTo>
                <a:lnTo>
                  <a:pt x="182804" y="0"/>
                </a:lnTo>
                <a:lnTo>
                  <a:pt x="190449" y="580"/>
                </a:lnTo>
                <a:lnTo>
                  <a:pt x="198404" y="1918"/>
                </a:lnTo>
                <a:lnTo>
                  <a:pt x="206564" y="2810"/>
                </a:lnTo>
                <a:lnTo>
                  <a:pt x="214862" y="3405"/>
                </a:lnTo>
                <a:lnTo>
                  <a:pt x="223251" y="3802"/>
                </a:lnTo>
                <a:lnTo>
                  <a:pt x="232654" y="5019"/>
                </a:lnTo>
                <a:lnTo>
                  <a:pt x="242733" y="6783"/>
                </a:lnTo>
                <a:lnTo>
                  <a:pt x="274320" y="1316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303"/>
          <p:cNvSpPr/>
          <p:nvPr/>
        </p:nvSpPr>
        <p:spPr>
          <a:xfrm>
            <a:off x="1276032" y="1499245"/>
            <a:ext cx="878523" cy="437553"/>
          </a:xfrm>
          <a:custGeom>
            <a:avLst/>
            <a:gdLst/>
            <a:ahLst/>
            <a:cxnLst/>
            <a:rect l="0" t="0" r="0" b="0"/>
            <a:pathLst>
              <a:path w="878523" h="437553">
                <a:moveTo>
                  <a:pt x="184150" y="189537"/>
                </a:moveTo>
                <a:lnTo>
                  <a:pt x="161396" y="194088"/>
                </a:lnTo>
                <a:lnTo>
                  <a:pt x="142605" y="201402"/>
                </a:lnTo>
                <a:lnTo>
                  <a:pt x="115960" y="213690"/>
                </a:lnTo>
                <a:lnTo>
                  <a:pt x="107257" y="217069"/>
                </a:lnTo>
                <a:lnTo>
                  <a:pt x="92508" y="228444"/>
                </a:lnTo>
                <a:lnTo>
                  <a:pt x="85908" y="235477"/>
                </a:lnTo>
                <a:lnTo>
                  <a:pt x="79603" y="243024"/>
                </a:lnTo>
                <a:lnTo>
                  <a:pt x="73494" y="250912"/>
                </a:lnTo>
                <a:lnTo>
                  <a:pt x="67517" y="259029"/>
                </a:lnTo>
                <a:lnTo>
                  <a:pt x="50715" y="283287"/>
                </a:lnTo>
                <a:lnTo>
                  <a:pt x="17987" y="331775"/>
                </a:lnTo>
                <a:lnTo>
                  <a:pt x="13367" y="340560"/>
                </a:lnTo>
                <a:lnTo>
                  <a:pt x="10287" y="348321"/>
                </a:lnTo>
                <a:lnTo>
                  <a:pt x="8234" y="355401"/>
                </a:lnTo>
                <a:lnTo>
                  <a:pt x="3413" y="370887"/>
                </a:lnTo>
                <a:lnTo>
                  <a:pt x="793" y="379017"/>
                </a:lnTo>
                <a:lnTo>
                  <a:pt x="0" y="387294"/>
                </a:lnTo>
                <a:lnTo>
                  <a:pt x="423" y="395670"/>
                </a:lnTo>
                <a:lnTo>
                  <a:pt x="1658" y="404112"/>
                </a:lnTo>
                <a:lnTo>
                  <a:pt x="5570" y="416031"/>
                </a:lnTo>
                <a:lnTo>
                  <a:pt x="10484" y="424504"/>
                </a:lnTo>
                <a:lnTo>
                  <a:pt x="15842" y="431444"/>
                </a:lnTo>
                <a:lnTo>
                  <a:pt x="18605" y="433676"/>
                </a:lnTo>
                <a:lnTo>
                  <a:pt x="21399" y="435164"/>
                </a:lnTo>
                <a:lnTo>
                  <a:pt x="24214" y="436156"/>
                </a:lnTo>
                <a:lnTo>
                  <a:pt x="37278" y="437552"/>
                </a:lnTo>
                <a:lnTo>
                  <a:pt x="47754" y="435338"/>
                </a:lnTo>
                <a:lnTo>
                  <a:pt x="53214" y="433415"/>
                </a:lnTo>
                <a:lnTo>
                  <a:pt x="64361" y="426197"/>
                </a:lnTo>
                <a:lnTo>
                  <a:pt x="81347" y="413963"/>
                </a:lnTo>
                <a:lnTo>
                  <a:pt x="87040" y="410592"/>
                </a:lnTo>
                <a:lnTo>
                  <a:pt x="98445" y="399226"/>
                </a:lnTo>
                <a:lnTo>
                  <a:pt x="108911" y="385602"/>
                </a:lnTo>
                <a:lnTo>
                  <a:pt x="116738" y="373197"/>
                </a:lnTo>
                <a:lnTo>
                  <a:pt x="121111" y="364365"/>
                </a:lnTo>
                <a:lnTo>
                  <a:pt x="125932" y="353714"/>
                </a:lnTo>
                <a:lnTo>
                  <a:pt x="131050" y="341851"/>
                </a:lnTo>
                <a:lnTo>
                  <a:pt x="141818" y="318509"/>
                </a:lnTo>
                <a:lnTo>
                  <a:pt x="147356" y="306951"/>
                </a:lnTo>
                <a:lnTo>
                  <a:pt x="151048" y="295436"/>
                </a:lnTo>
                <a:lnTo>
                  <a:pt x="153510" y="283949"/>
                </a:lnTo>
                <a:lnTo>
                  <a:pt x="155150" y="272481"/>
                </a:lnTo>
                <a:lnTo>
                  <a:pt x="156245" y="262930"/>
                </a:lnTo>
                <a:lnTo>
                  <a:pt x="156974" y="254658"/>
                </a:lnTo>
                <a:lnTo>
                  <a:pt x="158144" y="236796"/>
                </a:lnTo>
                <a:lnTo>
                  <a:pt x="158347" y="229152"/>
                </a:lnTo>
                <a:lnTo>
                  <a:pt x="157423" y="228329"/>
                </a:lnTo>
                <a:lnTo>
                  <a:pt x="155855" y="228734"/>
                </a:lnTo>
                <a:lnTo>
                  <a:pt x="153856" y="229956"/>
                </a:lnTo>
                <a:lnTo>
                  <a:pt x="152524" y="231723"/>
                </a:lnTo>
                <a:lnTo>
                  <a:pt x="151636" y="233853"/>
                </a:lnTo>
                <a:lnTo>
                  <a:pt x="151044" y="236226"/>
                </a:lnTo>
                <a:lnTo>
                  <a:pt x="151602" y="243523"/>
                </a:lnTo>
                <a:lnTo>
                  <a:pt x="152926" y="254103"/>
                </a:lnTo>
                <a:lnTo>
                  <a:pt x="159341" y="296298"/>
                </a:lnTo>
                <a:lnTo>
                  <a:pt x="161896" y="312146"/>
                </a:lnTo>
                <a:lnTo>
                  <a:pt x="165504" y="324616"/>
                </a:lnTo>
                <a:lnTo>
                  <a:pt x="169814" y="334835"/>
                </a:lnTo>
                <a:lnTo>
                  <a:pt x="178731" y="351269"/>
                </a:lnTo>
                <a:lnTo>
                  <a:pt x="185869" y="364923"/>
                </a:lnTo>
                <a:lnTo>
                  <a:pt x="194756" y="374801"/>
                </a:lnTo>
                <a:lnTo>
                  <a:pt x="210470" y="385718"/>
                </a:lnTo>
                <a:lnTo>
                  <a:pt x="232847" y="397940"/>
                </a:lnTo>
                <a:lnTo>
                  <a:pt x="246750" y="401223"/>
                </a:lnTo>
                <a:lnTo>
                  <a:pt x="268103" y="403071"/>
                </a:lnTo>
                <a:lnTo>
                  <a:pt x="274409" y="403331"/>
                </a:lnTo>
                <a:lnTo>
                  <a:pt x="296655" y="398539"/>
                </a:lnTo>
                <a:lnTo>
                  <a:pt x="322735" y="391012"/>
                </a:lnTo>
                <a:lnTo>
                  <a:pt x="353482" y="381419"/>
                </a:lnTo>
                <a:lnTo>
                  <a:pt x="380690" y="371592"/>
                </a:lnTo>
                <a:lnTo>
                  <a:pt x="398184" y="362208"/>
                </a:lnTo>
                <a:lnTo>
                  <a:pt x="412943" y="351687"/>
                </a:lnTo>
                <a:lnTo>
                  <a:pt x="425854" y="340661"/>
                </a:lnTo>
                <a:lnTo>
                  <a:pt x="437941" y="329411"/>
                </a:lnTo>
                <a:lnTo>
                  <a:pt x="443832" y="322791"/>
                </a:lnTo>
                <a:lnTo>
                  <a:pt x="449664" y="315521"/>
                </a:lnTo>
                <a:lnTo>
                  <a:pt x="455456" y="307816"/>
                </a:lnTo>
                <a:lnTo>
                  <a:pt x="464433" y="294175"/>
                </a:lnTo>
                <a:lnTo>
                  <a:pt x="471598" y="281763"/>
                </a:lnTo>
                <a:lnTo>
                  <a:pt x="477957" y="269896"/>
                </a:lnTo>
                <a:lnTo>
                  <a:pt x="481418" y="258272"/>
                </a:lnTo>
                <a:lnTo>
                  <a:pt x="482341" y="252506"/>
                </a:lnTo>
                <a:lnTo>
                  <a:pt x="482004" y="244851"/>
                </a:lnTo>
                <a:lnTo>
                  <a:pt x="480827" y="235938"/>
                </a:lnTo>
                <a:lnTo>
                  <a:pt x="479090" y="226186"/>
                </a:lnTo>
                <a:lnTo>
                  <a:pt x="474619" y="212810"/>
                </a:lnTo>
                <a:lnTo>
                  <a:pt x="463988" y="191912"/>
                </a:lnTo>
                <a:lnTo>
                  <a:pt x="460244" y="187310"/>
                </a:lnTo>
                <a:lnTo>
                  <a:pt x="451003" y="179657"/>
                </a:lnTo>
                <a:lnTo>
                  <a:pt x="440546" y="175621"/>
                </a:lnTo>
                <a:lnTo>
                  <a:pt x="422862" y="173030"/>
                </a:lnTo>
                <a:lnTo>
                  <a:pt x="419491" y="173770"/>
                </a:lnTo>
                <a:lnTo>
                  <a:pt x="413206" y="177132"/>
                </a:lnTo>
                <a:lnTo>
                  <a:pt x="399618" y="186881"/>
                </a:lnTo>
                <a:lnTo>
                  <a:pt x="382783" y="199787"/>
                </a:lnTo>
                <a:lnTo>
                  <a:pt x="368952" y="211872"/>
                </a:lnTo>
                <a:lnTo>
                  <a:pt x="363548" y="218715"/>
                </a:lnTo>
                <a:lnTo>
                  <a:pt x="358994" y="226134"/>
                </a:lnTo>
                <a:lnTo>
                  <a:pt x="355005" y="233937"/>
                </a:lnTo>
                <a:lnTo>
                  <a:pt x="350441" y="241045"/>
                </a:lnTo>
                <a:lnTo>
                  <a:pt x="340290" y="254022"/>
                </a:lnTo>
                <a:lnTo>
                  <a:pt x="335868" y="261102"/>
                </a:lnTo>
                <a:lnTo>
                  <a:pt x="331968" y="268680"/>
                </a:lnTo>
                <a:lnTo>
                  <a:pt x="328415" y="276589"/>
                </a:lnTo>
                <a:lnTo>
                  <a:pt x="324142" y="287576"/>
                </a:lnTo>
                <a:lnTo>
                  <a:pt x="314314" y="315025"/>
                </a:lnTo>
                <a:lnTo>
                  <a:pt x="310931" y="327488"/>
                </a:lnTo>
                <a:lnTo>
                  <a:pt x="308675" y="338655"/>
                </a:lnTo>
                <a:lnTo>
                  <a:pt x="307172" y="348956"/>
                </a:lnTo>
                <a:lnTo>
                  <a:pt x="307122" y="358681"/>
                </a:lnTo>
                <a:lnTo>
                  <a:pt x="308041" y="368023"/>
                </a:lnTo>
                <a:lnTo>
                  <a:pt x="309607" y="377107"/>
                </a:lnTo>
                <a:lnTo>
                  <a:pt x="313886" y="389742"/>
                </a:lnTo>
                <a:lnTo>
                  <a:pt x="321650" y="402210"/>
                </a:lnTo>
                <a:lnTo>
                  <a:pt x="324394" y="405614"/>
                </a:lnTo>
                <a:lnTo>
                  <a:pt x="327176" y="407883"/>
                </a:lnTo>
                <a:lnTo>
                  <a:pt x="329983" y="409396"/>
                </a:lnTo>
                <a:lnTo>
                  <a:pt x="332807" y="410405"/>
                </a:lnTo>
                <a:lnTo>
                  <a:pt x="345883" y="411824"/>
                </a:lnTo>
                <a:lnTo>
                  <a:pt x="356361" y="409616"/>
                </a:lnTo>
                <a:lnTo>
                  <a:pt x="378610" y="400438"/>
                </a:lnTo>
                <a:lnTo>
                  <a:pt x="400200" y="392255"/>
                </a:lnTo>
                <a:lnTo>
                  <a:pt x="406288" y="388500"/>
                </a:lnTo>
                <a:lnTo>
                  <a:pt x="421313" y="374113"/>
                </a:lnTo>
                <a:lnTo>
                  <a:pt x="442063" y="357785"/>
                </a:lnTo>
                <a:lnTo>
                  <a:pt x="454671" y="346546"/>
                </a:lnTo>
                <a:lnTo>
                  <a:pt x="459747" y="339930"/>
                </a:lnTo>
                <a:lnTo>
                  <a:pt x="464084" y="332661"/>
                </a:lnTo>
                <a:lnTo>
                  <a:pt x="467928" y="324958"/>
                </a:lnTo>
                <a:lnTo>
                  <a:pt x="471442" y="316966"/>
                </a:lnTo>
                <a:lnTo>
                  <a:pt x="474738" y="308779"/>
                </a:lnTo>
                <a:lnTo>
                  <a:pt x="477888" y="300464"/>
                </a:lnTo>
                <a:lnTo>
                  <a:pt x="480940" y="291111"/>
                </a:lnTo>
                <a:lnTo>
                  <a:pt x="483928" y="281066"/>
                </a:lnTo>
                <a:lnTo>
                  <a:pt x="486872" y="270559"/>
                </a:lnTo>
                <a:lnTo>
                  <a:pt x="489787" y="257839"/>
                </a:lnTo>
                <a:lnTo>
                  <a:pt x="495566" y="228466"/>
                </a:lnTo>
                <a:lnTo>
                  <a:pt x="497488" y="208822"/>
                </a:lnTo>
                <a:lnTo>
                  <a:pt x="498770" y="186201"/>
                </a:lnTo>
                <a:lnTo>
                  <a:pt x="500573" y="126636"/>
                </a:lnTo>
                <a:lnTo>
                  <a:pt x="501232" y="77290"/>
                </a:lnTo>
                <a:lnTo>
                  <a:pt x="501319" y="26024"/>
                </a:lnTo>
                <a:lnTo>
                  <a:pt x="500371" y="16711"/>
                </a:lnTo>
                <a:lnTo>
                  <a:pt x="496778" y="3823"/>
                </a:lnTo>
                <a:lnTo>
                  <a:pt x="494486" y="958"/>
                </a:lnTo>
                <a:lnTo>
                  <a:pt x="492006" y="0"/>
                </a:lnTo>
                <a:lnTo>
                  <a:pt x="485732" y="756"/>
                </a:lnTo>
                <a:lnTo>
                  <a:pt x="485217" y="2723"/>
                </a:lnTo>
                <a:lnTo>
                  <a:pt x="484492" y="13641"/>
                </a:lnTo>
                <a:lnTo>
                  <a:pt x="484323" y="20238"/>
                </a:lnTo>
                <a:lnTo>
                  <a:pt x="484228" y="56613"/>
                </a:lnTo>
                <a:lnTo>
                  <a:pt x="485167" y="72346"/>
                </a:lnTo>
                <a:lnTo>
                  <a:pt x="486745" y="88550"/>
                </a:lnTo>
                <a:lnTo>
                  <a:pt x="488750" y="105067"/>
                </a:lnTo>
                <a:lnTo>
                  <a:pt x="490087" y="118936"/>
                </a:lnTo>
                <a:lnTo>
                  <a:pt x="490978" y="131040"/>
                </a:lnTo>
                <a:lnTo>
                  <a:pt x="491572" y="141966"/>
                </a:lnTo>
                <a:lnTo>
                  <a:pt x="498417" y="222227"/>
                </a:lnTo>
                <a:lnTo>
                  <a:pt x="499389" y="238953"/>
                </a:lnTo>
                <a:lnTo>
                  <a:pt x="500037" y="253913"/>
                </a:lnTo>
                <a:lnTo>
                  <a:pt x="501421" y="268649"/>
                </a:lnTo>
                <a:lnTo>
                  <a:pt x="503297" y="283236"/>
                </a:lnTo>
                <a:lnTo>
                  <a:pt x="505499" y="297723"/>
                </a:lnTo>
                <a:lnTo>
                  <a:pt x="506968" y="309286"/>
                </a:lnTo>
                <a:lnTo>
                  <a:pt x="507947" y="318900"/>
                </a:lnTo>
                <a:lnTo>
                  <a:pt x="508599" y="327214"/>
                </a:lnTo>
                <a:lnTo>
                  <a:pt x="509987" y="334662"/>
                </a:lnTo>
                <a:lnTo>
                  <a:pt x="514069" y="348017"/>
                </a:lnTo>
                <a:lnTo>
                  <a:pt x="519058" y="360302"/>
                </a:lnTo>
                <a:lnTo>
                  <a:pt x="521722" y="366246"/>
                </a:lnTo>
                <a:lnTo>
                  <a:pt x="532302" y="377929"/>
                </a:lnTo>
                <a:lnTo>
                  <a:pt x="544624" y="387567"/>
                </a:lnTo>
                <a:lnTo>
                  <a:pt x="568052" y="398813"/>
                </a:lnTo>
                <a:lnTo>
                  <a:pt x="573435" y="399539"/>
                </a:lnTo>
                <a:lnTo>
                  <a:pt x="595761" y="396401"/>
                </a:lnTo>
                <a:lnTo>
                  <a:pt x="608071" y="394824"/>
                </a:lnTo>
                <a:lnTo>
                  <a:pt x="630114" y="388581"/>
                </a:lnTo>
                <a:lnTo>
                  <a:pt x="650086" y="379746"/>
                </a:lnTo>
                <a:lnTo>
                  <a:pt x="665552" y="370594"/>
                </a:lnTo>
                <a:lnTo>
                  <a:pt x="675582" y="363582"/>
                </a:lnTo>
                <a:lnTo>
                  <a:pt x="687032" y="355097"/>
                </a:lnTo>
                <a:lnTo>
                  <a:pt x="699427" y="345630"/>
                </a:lnTo>
                <a:lnTo>
                  <a:pt x="709595" y="337414"/>
                </a:lnTo>
                <a:lnTo>
                  <a:pt x="718279" y="330032"/>
                </a:lnTo>
                <a:lnTo>
                  <a:pt x="733008" y="316749"/>
                </a:lnTo>
                <a:lnTo>
                  <a:pt x="745905" y="304496"/>
                </a:lnTo>
                <a:lnTo>
                  <a:pt x="755446" y="292700"/>
                </a:lnTo>
                <a:lnTo>
                  <a:pt x="762862" y="281107"/>
                </a:lnTo>
                <a:lnTo>
                  <a:pt x="769333" y="269605"/>
                </a:lnTo>
                <a:lnTo>
                  <a:pt x="772392" y="261966"/>
                </a:lnTo>
                <a:lnTo>
                  <a:pt x="775384" y="253063"/>
                </a:lnTo>
                <a:lnTo>
                  <a:pt x="778331" y="243318"/>
                </a:lnTo>
                <a:lnTo>
                  <a:pt x="781605" y="229950"/>
                </a:lnTo>
                <a:lnTo>
                  <a:pt x="782479" y="225051"/>
                </a:lnTo>
                <a:lnTo>
                  <a:pt x="781156" y="221786"/>
                </a:lnTo>
                <a:lnTo>
                  <a:pt x="778369" y="219609"/>
                </a:lnTo>
                <a:lnTo>
                  <a:pt x="771145" y="216237"/>
                </a:lnTo>
                <a:lnTo>
                  <a:pt x="764759" y="211564"/>
                </a:lnTo>
                <a:lnTo>
                  <a:pt x="760770" y="209936"/>
                </a:lnTo>
                <a:lnTo>
                  <a:pt x="751258" y="208129"/>
                </a:lnTo>
                <a:lnTo>
                  <a:pt x="740681" y="209865"/>
                </a:lnTo>
                <a:lnTo>
                  <a:pt x="718368" y="218741"/>
                </a:lnTo>
                <a:lnTo>
                  <a:pt x="696767" y="226871"/>
                </a:lnTo>
                <a:lnTo>
                  <a:pt x="685665" y="232482"/>
                </a:lnTo>
                <a:lnTo>
                  <a:pt x="681371" y="235312"/>
                </a:lnTo>
                <a:lnTo>
                  <a:pt x="674059" y="243537"/>
                </a:lnTo>
                <a:lnTo>
                  <a:pt x="667635" y="254494"/>
                </a:lnTo>
                <a:lnTo>
                  <a:pt x="664588" y="261417"/>
                </a:lnTo>
                <a:lnTo>
                  <a:pt x="658663" y="274824"/>
                </a:lnTo>
                <a:lnTo>
                  <a:pt x="652855" y="283957"/>
                </a:lnTo>
                <a:lnTo>
                  <a:pt x="649638" y="296272"/>
                </a:lnTo>
                <a:lnTo>
                  <a:pt x="648781" y="303556"/>
                </a:lnTo>
                <a:lnTo>
                  <a:pt x="649161" y="309365"/>
                </a:lnTo>
                <a:lnTo>
                  <a:pt x="650368" y="314190"/>
                </a:lnTo>
                <a:lnTo>
                  <a:pt x="654248" y="323043"/>
                </a:lnTo>
                <a:lnTo>
                  <a:pt x="659147" y="333328"/>
                </a:lnTo>
                <a:lnTo>
                  <a:pt x="662740" y="337785"/>
                </a:lnTo>
                <a:lnTo>
                  <a:pt x="671812" y="345278"/>
                </a:lnTo>
                <a:lnTo>
                  <a:pt x="694110" y="357849"/>
                </a:lnTo>
                <a:lnTo>
                  <a:pt x="716884" y="366619"/>
                </a:lnTo>
                <a:lnTo>
                  <a:pt x="741730" y="374298"/>
                </a:lnTo>
                <a:lnTo>
                  <a:pt x="768141" y="376996"/>
                </a:lnTo>
                <a:lnTo>
                  <a:pt x="788824" y="377627"/>
                </a:lnTo>
                <a:lnTo>
                  <a:pt x="835137" y="378065"/>
                </a:lnTo>
                <a:lnTo>
                  <a:pt x="851620" y="377150"/>
                </a:lnTo>
                <a:lnTo>
                  <a:pt x="878522" y="36956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304"/>
          <p:cNvSpPr/>
          <p:nvPr/>
        </p:nvSpPr>
        <p:spPr>
          <a:xfrm>
            <a:off x="2481023" y="1414462"/>
            <a:ext cx="702232" cy="402680"/>
          </a:xfrm>
          <a:custGeom>
            <a:avLst/>
            <a:gdLst/>
            <a:ahLst/>
            <a:cxnLst/>
            <a:rect l="0" t="0" r="0" b="0"/>
            <a:pathLst>
              <a:path w="702232" h="402680">
                <a:moveTo>
                  <a:pt x="76439" y="0"/>
                </a:moveTo>
                <a:lnTo>
                  <a:pt x="71888" y="13652"/>
                </a:lnTo>
                <a:lnTo>
                  <a:pt x="68643" y="21484"/>
                </a:lnTo>
                <a:lnTo>
                  <a:pt x="64574" y="30515"/>
                </a:lnTo>
                <a:lnTo>
                  <a:pt x="59956" y="40346"/>
                </a:lnTo>
                <a:lnTo>
                  <a:pt x="55926" y="49757"/>
                </a:lnTo>
                <a:lnTo>
                  <a:pt x="52286" y="58889"/>
                </a:lnTo>
                <a:lnTo>
                  <a:pt x="45702" y="76655"/>
                </a:lnTo>
                <a:lnTo>
                  <a:pt x="39601" y="94077"/>
                </a:lnTo>
                <a:lnTo>
                  <a:pt x="34735" y="106533"/>
                </a:lnTo>
                <a:lnTo>
                  <a:pt x="16140" y="152109"/>
                </a:lnTo>
                <a:lnTo>
                  <a:pt x="7412" y="175237"/>
                </a:lnTo>
                <a:lnTo>
                  <a:pt x="4703" y="185405"/>
                </a:lnTo>
                <a:lnTo>
                  <a:pt x="2898" y="195041"/>
                </a:lnTo>
                <a:lnTo>
                  <a:pt x="1694" y="204322"/>
                </a:lnTo>
                <a:lnTo>
                  <a:pt x="891" y="215272"/>
                </a:lnTo>
                <a:lnTo>
                  <a:pt x="356" y="227335"/>
                </a:lnTo>
                <a:lnTo>
                  <a:pt x="0" y="240139"/>
                </a:lnTo>
                <a:lnTo>
                  <a:pt x="715" y="253438"/>
                </a:lnTo>
                <a:lnTo>
                  <a:pt x="2144" y="267066"/>
                </a:lnTo>
                <a:lnTo>
                  <a:pt x="4049" y="280914"/>
                </a:lnTo>
                <a:lnTo>
                  <a:pt x="6271" y="293003"/>
                </a:lnTo>
                <a:lnTo>
                  <a:pt x="8706" y="303921"/>
                </a:lnTo>
                <a:lnTo>
                  <a:pt x="11281" y="314056"/>
                </a:lnTo>
                <a:lnTo>
                  <a:pt x="14903" y="321766"/>
                </a:lnTo>
                <a:lnTo>
                  <a:pt x="24007" y="332872"/>
                </a:lnTo>
                <a:lnTo>
                  <a:pt x="31863" y="343523"/>
                </a:lnTo>
                <a:lnTo>
                  <a:pt x="35292" y="349030"/>
                </a:lnTo>
                <a:lnTo>
                  <a:pt x="44181" y="357690"/>
                </a:lnTo>
                <a:lnTo>
                  <a:pt x="59896" y="367920"/>
                </a:lnTo>
                <a:lnTo>
                  <a:pt x="70039" y="373070"/>
                </a:lnTo>
                <a:lnTo>
                  <a:pt x="77722" y="375359"/>
                </a:lnTo>
                <a:lnTo>
                  <a:pt x="96504" y="376647"/>
                </a:lnTo>
                <a:lnTo>
                  <a:pt x="115616" y="377029"/>
                </a:lnTo>
                <a:lnTo>
                  <a:pt x="137895" y="377142"/>
                </a:lnTo>
                <a:lnTo>
                  <a:pt x="154235" y="374629"/>
                </a:lnTo>
                <a:lnTo>
                  <a:pt x="171023" y="371289"/>
                </a:lnTo>
                <a:lnTo>
                  <a:pt x="188009" y="369805"/>
                </a:lnTo>
                <a:lnTo>
                  <a:pt x="205083" y="364065"/>
                </a:lnTo>
                <a:lnTo>
                  <a:pt x="224102" y="355164"/>
                </a:lnTo>
                <a:lnTo>
                  <a:pt x="248429" y="344858"/>
                </a:lnTo>
                <a:lnTo>
                  <a:pt x="267497" y="333928"/>
                </a:lnTo>
                <a:lnTo>
                  <a:pt x="282321" y="322720"/>
                </a:lnTo>
                <a:lnTo>
                  <a:pt x="295260" y="311389"/>
                </a:lnTo>
                <a:lnTo>
                  <a:pt x="313254" y="298850"/>
                </a:lnTo>
                <a:lnTo>
                  <a:pt x="322343" y="289667"/>
                </a:lnTo>
                <a:lnTo>
                  <a:pt x="326100" y="284552"/>
                </a:lnTo>
                <a:lnTo>
                  <a:pt x="330274" y="273787"/>
                </a:lnTo>
                <a:lnTo>
                  <a:pt x="333082" y="261701"/>
                </a:lnTo>
                <a:lnTo>
                  <a:pt x="335164" y="254477"/>
                </a:lnTo>
                <a:lnTo>
                  <a:pt x="337505" y="246804"/>
                </a:lnTo>
                <a:lnTo>
                  <a:pt x="338113" y="238831"/>
                </a:lnTo>
                <a:lnTo>
                  <a:pt x="337566" y="230658"/>
                </a:lnTo>
                <a:lnTo>
                  <a:pt x="336249" y="222352"/>
                </a:lnTo>
                <a:lnTo>
                  <a:pt x="334785" y="210583"/>
                </a:lnTo>
                <a:lnTo>
                  <a:pt x="334395" y="206111"/>
                </a:lnTo>
                <a:lnTo>
                  <a:pt x="333182" y="203130"/>
                </a:lnTo>
                <a:lnTo>
                  <a:pt x="331421" y="201143"/>
                </a:lnTo>
                <a:lnTo>
                  <a:pt x="326302" y="197953"/>
                </a:lnTo>
                <a:lnTo>
                  <a:pt x="316313" y="201951"/>
                </a:lnTo>
                <a:lnTo>
                  <a:pt x="305840" y="209168"/>
                </a:lnTo>
                <a:lnTo>
                  <a:pt x="297140" y="219646"/>
                </a:lnTo>
                <a:lnTo>
                  <a:pt x="292153" y="226441"/>
                </a:lnTo>
                <a:lnTo>
                  <a:pt x="286923" y="232876"/>
                </a:lnTo>
                <a:lnTo>
                  <a:pt x="276033" y="245105"/>
                </a:lnTo>
                <a:lnTo>
                  <a:pt x="267382" y="256891"/>
                </a:lnTo>
                <a:lnTo>
                  <a:pt x="263742" y="262700"/>
                </a:lnTo>
                <a:lnTo>
                  <a:pt x="261315" y="269431"/>
                </a:lnTo>
                <a:lnTo>
                  <a:pt x="259697" y="276776"/>
                </a:lnTo>
                <a:lnTo>
                  <a:pt x="258619" y="284530"/>
                </a:lnTo>
                <a:lnTo>
                  <a:pt x="256947" y="292557"/>
                </a:lnTo>
                <a:lnTo>
                  <a:pt x="254880" y="300765"/>
                </a:lnTo>
                <a:lnTo>
                  <a:pt x="252550" y="309095"/>
                </a:lnTo>
                <a:lnTo>
                  <a:pt x="250996" y="316554"/>
                </a:lnTo>
                <a:lnTo>
                  <a:pt x="249960" y="323431"/>
                </a:lnTo>
                <a:lnTo>
                  <a:pt x="249270" y="329920"/>
                </a:lnTo>
                <a:lnTo>
                  <a:pt x="251043" y="342211"/>
                </a:lnTo>
                <a:lnTo>
                  <a:pt x="255006" y="353071"/>
                </a:lnTo>
                <a:lnTo>
                  <a:pt x="259942" y="361073"/>
                </a:lnTo>
                <a:lnTo>
                  <a:pt x="267851" y="367804"/>
                </a:lnTo>
                <a:lnTo>
                  <a:pt x="283900" y="379887"/>
                </a:lnTo>
                <a:lnTo>
                  <a:pt x="289041" y="381845"/>
                </a:lnTo>
                <a:lnTo>
                  <a:pt x="308977" y="384602"/>
                </a:lnTo>
                <a:lnTo>
                  <a:pt x="328325" y="385419"/>
                </a:lnTo>
                <a:lnTo>
                  <a:pt x="378456" y="385742"/>
                </a:lnTo>
                <a:lnTo>
                  <a:pt x="393549" y="384801"/>
                </a:lnTo>
                <a:lnTo>
                  <a:pt x="413708" y="378916"/>
                </a:lnTo>
                <a:lnTo>
                  <a:pt x="429219" y="373830"/>
                </a:lnTo>
                <a:lnTo>
                  <a:pt x="443097" y="365854"/>
                </a:lnTo>
                <a:lnTo>
                  <a:pt x="454663" y="355959"/>
                </a:lnTo>
                <a:lnTo>
                  <a:pt x="462979" y="345212"/>
                </a:lnTo>
                <a:lnTo>
                  <a:pt x="477469" y="326465"/>
                </a:lnTo>
                <a:lnTo>
                  <a:pt x="486668" y="314798"/>
                </a:lnTo>
                <a:lnTo>
                  <a:pt x="493752" y="302258"/>
                </a:lnTo>
                <a:lnTo>
                  <a:pt x="499428" y="289135"/>
                </a:lnTo>
                <a:lnTo>
                  <a:pt x="504164" y="275624"/>
                </a:lnTo>
                <a:lnTo>
                  <a:pt x="506369" y="264712"/>
                </a:lnTo>
                <a:lnTo>
                  <a:pt x="506887" y="255532"/>
                </a:lnTo>
                <a:lnTo>
                  <a:pt x="505874" y="241205"/>
                </a:lnTo>
                <a:lnTo>
                  <a:pt x="505171" y="225486"/>
                </a:lnTo>
                <a:lnTo>
                  <a:pt x="505096" y="232757"/>
                </a:lnTo>
                <a:lnTo>
                  <a:pt x="506990" y="240897"/>
                </a:lnTo>
                <a:lnTo>
                  <a:pt x="510158" y="252038"/>
                </a:lnTo>
                <a:lnTo>
                  <a:pt x="514175" y="265180"/>
                </a:lnTo>
                <a:lnTo>
                  <a:pt x="517805" y="275847"/>
                </a:lnTo>
                <a:lnTo>
                  <a:pt x="521179" y="284863"/>
                </a:lnTo>
                <a:lnTo>
                  <a:pt x="524379" y="292779"/>
                </a:lnTo>
                <a:lnTo>
                  <a:pt x="531276" y="306628"/>
                </a:lnTo>
                <a:lnTo>
                  <a:pt x="551639" y="344877"/>
                </a:lnTo>
                <a:lnTo>
                  <a:pt x="559926" y="359458"/>
                </a:lnTo>
                <a:lnTo>
                  <a:pt x="566404" y="370131"/>
                </a:lnTo>
                <a:lnTo>
                  <a:pt x="571675" y="378199"/>
                </a:lnTo>
                <a:lnTo>
                  <a:pt x="580071" y="389704"/>
                </a:lnTo>
                <a:lnTo>
                  <a:pt x="583644" y="394105"/>
                </a:lnTo>
                <a:lnTo>
                  <a:pt x="586978" y="397039"/>
                </a:lnTo>
                <a:lnTo>
                  <a:pt x="590154" y="398995"/>
                </a:lnTo>
                <a:lnTo>
                  <a:pt x="593223" y="400299"/>
                </a:lnTo>
                <a:lnTo>
                  <a:pt x="606644" y="402135"/>
                </a:lnTo>
                <a:lnTo>
                  <a:pt x="618135" y="402679"/>
                </a:lnTo>
                <a:lnTo>
                  <a:pt x="621402" y="401802"/>
                </a:lnTo>
                <a:lnTo>
                  <a:pt x="627572" y="398289"/>
                </a:lnTo>
                <a:lnTo>
                  <a:pt x="636401" y="390956"/>
                </a:lnTo>
                <a:lnTo>
                  <a:pt x="642176" y="382991"/>
                </a:lnTo>
                <a:lnTo>
                  <a:pt x="647918" y="373100"/>
                </a:lnTo>
                <a:lnTo>
                  <a:pt x="653645" y="362355"/>
                </a:lnTo>
                <a:lnTo>
                  <a:pt x="666775" y="336494"/>
                </a:lnTo>
                <a:lnTo>
                  <a:pt x="670021" y="328151"/>
                </a:lnTo>
                <a:lnTo>
                  <a:pt x="672186" y="320685"/>
                </a:lnTo>
                <a:lnTo>
                  <a:pt x="688192" y="241587"/>
                </a:lnTo>
                <a:lnTo>
                  <a:pt x="690967" y="230591"/>
                </a:lnTo>
                <a:lnTo>
                  <a:pt x="693769" y="221355"/>
                </a:lnTo>
                <a:lnTo>
                  <a:pt x="696590" y="213292"/>
                </a:lnTo>
                <a:lnTo>
                  <a:pt x="699724" y="201794"/>
                </a:lnTo>
                <a:lnTo>
                  <a:pt x="701117" y="192556"/>
                </a:lnTo>
                <a:lnTo>
                  <a:pt x="701489" y="187426"/>
                </a:lnTo>
                <a:lnTo>
                  <a:pt x="702231" y="1714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305"/>
          <p:cNvSpPr/>
          <p:nvPr/>
        </p:nvSpPr>
        <p:spPr>
          <a:xfrm>
            <a:off x="3226117" y="1353515"/>
            <a:ext cx="668656" cy="463334"/>
          </a:xfrm>
          <a:custGeom>
            <a:avLst/>
            <a:gdLst/>
            <a:ahLst/>
            <a:cxnLst/>
            <a:rect l="0" t="0" r="0" b="0"/>
            <a:pathLst>
              <a:path w="668656" h="463334">
                <a:moveTo>
                  <a:pt x="0" y="369557"/>
                </a:moveTo>
                <a:lnTo>
                  <a:pt x="18203" y="374108"/>
                </a:lnTo>
                <a:lnTo>
                  <a:pt x="25470" y="374496"/>
                </a:lnTo>
                <a:lnTo>
                  <a:pt x="50822" y="370815"/>
                </a:lnTo>
                <a:lnTo>
                  <a:pt x="63545" y="369164"/>
                </a:lnTo>
                <a:lnTo>
                  <a:pt x="78725" y="365255"/>
                </a:lnTo>
                <a:lnTo>
                  <a:pt x="98785" y="362250"/>
                </a:lnTo>
                <a:lnTo>
                  <a:pt x="118517" y="353927"/>
                </a:lnTo>
                <a:lnTo>
                  <a:pt x="156337" y="334402"/>
                </a:lnTo>
                <a:lnTo>
                  <a:pt x="174893" y="322500"/>
                </a:lnTo>
                <a:lnTo>
                  <a:pt x="192983" y="308638"/>
                </a:lnTo>
                <a:lnTo>
                  <a:pt x="204198" y="296127"/>
                </a:lnTo>
                <a:lnTo>
                  <a:pt x="215867" y="282924"/>
                </a:lnTo>
                <a:lnTo>
                  <a:pt x="218206" y="278464"/>
                </a:lnTo>
                <a:lnTo>
                  <a:pt x="220805" y="268429"/>
                </a:lnTo>
                <a:lnTo>
                  <a:pt x="222269" y="256620"/>
                </a:lnTo>
                <a:lnTo>
                  <a:pt x="221522" y="253308"/>
                </a:lnTo>
                <a:lnTo>
                  <a:pt x="218152" y="247088"/>
                </a:lnTo>
                <a:lnTo>
                  <a:pt x="210899" y="238232"/>
                </a:lnTo>
                <a:lnTo>
                  <a:pt x="208227" y="236287"/>
                </a:lnTo>
                <a:lnTo>
                  <a:pt x="202718" y="234126"/>
                </a:lnTo>
                <a:lnTo>
                  <a:pt x="194261" y="232909"/>
                </a:lnTo>
                <a:lnTo>
                  <a:pt x="175074" y="232498"/>
                </a:lnTo>
                <a:lnTo>
                  <a:pt x="160678" y="232442"/>
                </a:lnTo>
                <a:lnTo>
                  <a:pt x="147295" y="234957"/>
                </a:lnTo>
                <a:lnTo>
                  <a:pt x="134044" y="240202"/>
                </a:lnTo>
                <a:lnTo>
                  <a:pt x="118630" y="248884"/>
                </a:lnTo>
                <a:lnTo>
                  <a:pt x="98438" y="259930"/>
                </a:lnTo>
                <a:lnTo>
                  <a:pt x="80390" y="273787"/>
                </a:lnTo>
                <a:lnTo>
                  <a:pt x="67528" y="285407"/>
                </a:lnTo>
                <a:lnTo>
                  <a:pt x="60810" y="296914"/>
                </a:lnTo>
                <a:lnTo>
                  <a:pt x="57685" y="303984"/>
                </a:lnTo>
                <a:lnTo>
                  <a:pt x="54649" y="312506"/>
                </a:lnTo>
                <a:lnTo>
                  <a:pt x="51673" y="321998"/>
                </a:lnTo>
                <a:lnTo>
                  <a:pt x="48736" y="332136"/>
                </a:lnTo>
                <a:lnTo>
                  <a:pt x="46778" y="343657"/>
                </a:lnTo>
                <a:lnTo>
                  <a:pt x="45473" y="356101"/>
                </a:lnTo>
                <a:lnTo>
                  <a:pt x="44603" y="369159"/>
                </a:lnTo>
                <a:lnTo>
                  <a:pt x="44975" y="378816"/>
                </a:lnTo>
                <a:lnTo>
                  <a:pt x="47929" y="392087"/>
                </a:lnTo>
                <a:lnTo>
                  <a:pt x="52417" y="403700"/>
                </a:lnTo>
                <a:lnTo>
                  <a:pt x="54947" y="409464"/>
                </a:lnTo>
                <a:lnTo>
                  <a:pt x="58539" y="414260"/>
                </a:lnTo>
                <a:lnTo>
                  <a:pt x="67610" y="422127"/>
                </a:lnTo>
                <a:lnTo>
                  <a:pt x="83427" y="431912"/>
                </a:lnTo>
                <a:lnTo>
                  <a:pt x="92006" y="435370"/>
                </a:lnTo>
                <a:lnTo>
                  <a:pt x="107271" y="439857"/>
                </a:lnTo>
                <a:lnTo>
                  <a:pt x="121019" y="443664"/>
                </a:lnTo>
                <a:lnTo>
                  <a:pt x="133479" y="445356"/>
                </a:lnTo>
                <a:lnTo>
                  <a:pt x="143278" y="444855"/>
                </a:lnTo>
                <a:lnTo>
                  <a:pt x="155526" y="443568"/>
                </a:lnTo>
                <a:lnTo>
                  <a:pt x="169407" y="441758"/>
                </a:lnTo>
                <a:lnTo>
                  <a:pt x="181518" y="440551"/>
                </a:lnTo>
                <a:lnTo>
                  <a:pt x="192449" y="439746"/>
                </a:lnTo>
                <a:lnTo>
                  <a:pt x="212215" y="437900"/>
                </a:lnTo>
                <a:lnTo>
                  <a:pt x="230525" y="433904"/>
                </a:lnTo>
                <a:lnTo>
                  <a:pt x="248188" y="426413"/>
                </a:lnTo>
                <a:lnTo>
                  <a:pt x="265563" y="417686"/>
                </a:lnTo>
                <a:lnTo>
                  <a:pt x="282811" y="410633"/>
                </a:lnTo>
                <a:lnTo>
                  <a:pt x="300001" y="401783"/>
                </a:lnTo>
                <a:lnTo>
                  <a:pt x="317166" y="391500"/>
                </a:lnTo>
                <a:lnTo>
                  <a:pt x="334320" y="380579"/>
                </a:lnTo>
                <a:lnTo>
                  <a:pt x="348929" y="369376"/>
                </a:lnTo>
                <a:lnTo>
                  <a:pt x="362725" y="357094"/>
                </a:lnTo>
                <a:lnTo>
                  <a:pt x="378381" y="342110"/>
                </a:lnTo>
                <a:lnTo>
                  <a:pt x="385604" y="334114"/>
                </a:lnTo>
                <a:lnTo>
                  <a:pt x="392324" y="325926"/>
                </a:lnTo>
                <a:lnTo>
                  <a:pt x="398710" y="317610"/>
                </a:lnTo>
                <a:lnTo>
                  <a:pt x="404872" y="309208"/>
                </a:lnTo>
                <a:lnTo>
                  <a:pt x="416798" y="292253"/>
                </a:lnTo>
                <a:lnTo>
                  <a:pt x="423598" y="283731"/>
                </a:lnTo>
                <a:lnTo>
                  <a:pt x="430988" y="275192"/>
                </a:lnTo>
                <a:lnTo>
                  <a:pt x="438774" y="266642"/>
                </a:lnTo>
                <a:lnTo>
                  <a:pt x="445868" y="258085"/>
                </a:lnTo>
                <a:lnTo>
                  <a:pt x="452503" y="249522"/>
                </a:lnTo>
                <a:lnTo>
                  <a:pt x="458831" y="240956"/>
                </a:lnTo>
                <a:lnTo>
                  <a:pt x="466860" y="226673"/>
                </a:lnTo>
                <a:lnTo>
                  <a:pt x="476023" y="208579"/>
                </a:lnTo>
                <a:lnTo>
                  <a:pt x="485941" y="187943"/>
                </a:lnTo>
                <a:lnTo>
                  <a:pt x="502041" y="152315"/>
                </a:lnTo>
                <a:lnTo>
                  <a:pt x="509001" y="136146"/>
                </a:lnTo>
                <a:lnTo>
                  <a:pt x="514594" y="120605"/>
                </a:lnTo>
                <a:lnTo>
                  <a:pt x="519276" y="105481"/>
                </a:lnTo>
                <a:lnTo>
                  <a:pt x="523349" y="90637"/>
                </a:lnTo>
                <a:lnTo>
                  <a:pt x="526064" y="78835"/>
                </a:lnTo>
                <a:lnTo>
                  <a:pt x="527874" y="69062"/>
                </a:lnTo>
                <a:lnTo>
                  <a:pt x="529081" y="60642"/>
                </a:lnTo>
                <a:lnTo>
                  <a:pt x="529886" y="50266"/>
                </a:lnTo>
                <a:lnTo>
                  <a:pt x="530422" y="38587"/>
                </a:lnTo>
                <a:lnTo>
                  <a:pt x="530780" y="26038"/>
                </a:lnTo>
                <a:lnTo>
                  <a:pt x="529113" y="16719"/>
                </a:lnTo>
                <a:lnTo>
                  <a:pt x="526097" y="9554"/>
                </a:lnTo>
                <a:lnTo>
                  <a:pt x="522182" y="3825"/>
                </a:lnTo>
                <a:lnTo>
                  <a:pt x="517666" y="958"/>
                </a:lnTo>
                <a:lnTo>
                  <a:pt x="512750" y="0"/>
                </a:lnTo>
                <a:lnTo>
                  <a:pt x="495725" y="754"/>
                </a:lnTo>
                <a:lnTo>
                  <a:pt x="492408" y="1768"/>
                </a:lnTo>
                <a:lnTo>
                  <a:pt x="486183" y="5435"/>
                </a:lnTo>
                <a:lnTo>
                  <a:pt x="477701" y="15320"/>
                </a:lnTo>
                <a:lnTo>
                  <a:pt x="467581" y="28286"/>
                </a:lnTo>
                <a:lnTo>
                  <a:pt x="456734" y="40399"/>
                </a:lnTo>
                <a:lnTo>
                  <a:pt x="445563" y="52132"/>
                </a:lnTo>
                <a:lnTo>
                  <a:pt x="434248" y="64649"/>
                </a:lnTo>
                <a:lnTo>
                  <a:pt x="428564" y="71988"/>
                </a:lnTo>
                <a:lnTo>
                  <a:pt x="422869" y="79737"/>
                </a:lnTo>
                <a:lnTo>
                  <a:pt x="416215" y="90619"/>
                </a:lnTo>
                <a:lnTo>
                  <a:pt x="408922" y="103588"/>
                </a:lnTo>
                <a:lnTo>
                  <a:pt x="401202" y="117950"/>
                </a:lnTo>
                <a:lnTo>
                  <a:pt x="393198" y="135144"/>
                </a:lnTo>
                <a:lnTo>
                  <a:pt x="385005" y="154226"/>
                </a:lnTo>
                <a:lnTo>
                  <a:pt x="376685" y="174568"/>
                </a:lnTo>
                <a:lnTo>
                  <a:pt x="370185" y="194797"/>
                </a:lnTo>
                <a:lnTo>
                  <a:pt x="364901" y="214950"/>
                </a:lnTo>
                <a:lnTo>
                  <a:pt x="360424" y="235053"/>
                </a:lnTo>
                <a:lnTo>
                  <a:pt x="356488" y="251313"/>
                </a:lnTo>
                <a:lnTo>
                  <a:pt x="352911" y="265010"/>
                </a:lnTo>
                <a:lnTo>
                  <a:pt x="349574" y="276999"/>
                </a:lnTo>
                <a:lnTo>
                  <a:pt x="347349" y="288802"/>
                </a:lnTo>
                <a:lnTo>
                  <a:pt x="345866" y="300480"/>
                </a:lnTo>
                <a:lnTo>
                  <a:pt x="344878" y="312076"/>
                </a:lnTo>
                <a:lnTo>
                  <a:pt x="345171" y="322664"/>
                </a:lnTo>
                <a:lnTo>
                  <a:pt x="346319" y="332580"/>
                </a:lnTo>
                <a:lnTo>
                  <a:pt x="348037" y="342048"/>
                </a:lnTo>
                <a:lnTo>
                  <a:pt x="350135" y="351218"/>
                </a:lnTo>
                <a:lnTo>
                  <a:pt x="352485" y="360188"/>
                </a:lnTo>
                <a:lnTo>
                  <a:pt x="355005" y="369026"/>
                </a:lnTo>
                <a:lnTo>
                  <a:pt x="359543" y="378728"/>
                </a:lnTo>
                <a:lnTo>
                  <a:pt x="365425" y="389006"/>
                </a:lnTo>
                <a:lnTo>
                  <a:pt x="372204" y="399668"/>
                </a:lnTo>
                <a:lnTo>
                  <a:pt x="378629" y="408681"/>
                </a:lnTo>
                <a:lnTo>
                  <a:pt x="384816" y="416595"/>
                </a:lnTo>
                <a:lnTo>
                  <a:pt x="396772" y="429515"/>
                </a:lnTo>
                <a:lnTo>
                  <a:pt x="408435" y="438433"/>
                </a:lnTo>
                <a:lnTo>
                  <a:pt x="422509" y="445571"/>
                </a:lnTo>
                <a:lnTo>
                  <a:pt x="438289" y="451918"/>
                </a:lnTo>
                <a:lnTo>
                  <a:pt x="454828" y="457915"/>
                </a:lnTo>
                <a:lnTo>
                  <a:pt x="471703" y="461215"/>
                </a:lnTo>
                <a:lnTo>
                  <a:pt x="489681" y="462681"/>
                </a:lnTo>
                <a:lnTo>
                  <a:pt x="510371" y="463333"/>
                </a:lnTo>
                <a:lnTo>
                  <a:pt x="529727" y="461083"/>
                </a:lnTo>
                <a:lnTo>
                  <a:pt x="547854" y="457860"/>
                </a:lnTo>
                <a:lnTo>
                  <a:pt x="565436" y="456428"/>
                </a:lnTo>
                <a:lnTo>
                  <a:pt x="582775" y="453251"/>
                </a:lnTo>
                <a:lnTo>
                  <a:pt x="600006" y="448665"/>
                </a:lnTo>
                <a:lnTo>
                  <a:pt x="608602" y="446108"/>
                </a:lnTo>
                <a:lnTo>
                  <a:pt x="668655" y="42956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306"/>
          <p:cNvSpPr/>
          <p:nvPr/>
        </p:nvSpPr>
        <p:spPr>
          <a:xfrm>
            <a:off x="1023194" y="2366010"/>
            <a:ext cx="145524" cy="548641"/>
          </a:xfrm>
          <a:custGeom>
            <a:avLst/>
            <a:gdLst/>
            <a:ahLst/>
            <a:cxnLst/>
            <a:rect l="0" t="0" r="0" b="0"/>
            <a:pathLst>
              <a:path w="145524" h="548641">
                <a:moveTo>
                  <a:pt x="16935" y="0"/>
                </a:moveTo>
                <a:lnTo>
                  <a:pt x="7834" y="0"/>
                </a:lnTo>
                <a:lnTo>
                  <a:pt x="5153" y="952"/>
                </a:lnTo>
                <a:lnTo>
                  <a:pt x="3365" y="2540"/>
                </a:lnTo>
                <a:lnTo>
                  <a:pt x="2174" y="4551"/>
                </a:lnTo>
                <a:lnTo>
                  <a:pt x="850" y="9325"/>
                </a:lnTo>
                <a:lnTo>
                  <a:pt x="104" y="24988"/>
                </a:lnTo>
                <a:lnTo>
                  <a:pt x="0" y="33803"/>
                </a:lnTo>
                <a:lnTo>
                  <a:pt x="882" y="43490"/>
                </a:lnTo>
                <a:lnTo>
                  <a:pt x="2423" y="53758"/>
                </a:lnTo>
                <a:lnTo>
                  <a:pt x="4403" y="64414"/>
                </a:lnTo>
                <a:lnTo>
                  <a:pt x="6603" y="81333"/>
                </a:lnTo>
                <a:lnTo>
                  <a:pt x="8533" y="96155"/>
                </a:lnTo>
                <a:lnTo>
                  <a:pt x="12566" y="112268"/>
                </a:lnTo>
                <a:lnTo>
                  <a:pt x="20074" y="136574"/>
                </a:lnTo>
                <a:lnTo>
                  <a:pt x="24743" y="151057"/>
                </a:lnTo>
                <a:lnTo>
                  <a:pt x="28808" y="164522"/>
                </a:lnTo>
                <a:lnTo>
                  <a:pt x="35864" y="189643"/>
                </a:lnTo>
                <a:lnTo>
                  <a:pt x="48156" y="235862"/>
                </a:lnTo>
                <a:lnTo>
                  <a:pt x="53989" y="255322"/>
                </a:lnTo>
                <a:lnTo>
                  <a:pt x="62296" y="286196"/>
                </a:lnTo>
                <a:lnTo>
                  <a:pt x="67178" y="305097"/>
                </a:lnTo>
                <a:lnTo>
                  <a:pt x="71386" y="323413"/>
                </a:lnTo>
                <a:lnTo>
                  <a:pt x="78601" y="359004"/>
                </a:lnTo>
                <a:lnTo>
                  <a:pt x="83763" y="379353"/>
                </a:lnTo>
                <a:lnTo>
                  <a:pt x="90062" y="401492"/>
                </a:lnTo>
                <a:lnTo>
                  <a:pt x="97119" y="424824"/>
                </a:lnTo>
                <a:lnTo>
                  <a:pt x="102776" y="442283"/>
                </a:lnTo>
                <a:lnTo>
                  <a:pt x="107500" y="455828"/>
                </a:lnTo>
                <a:lnTo>
                  <a:pt x="111602" y="466763"/>
                </a:lnTo>
                <a:lnTo>
                  <a:pt x="115289" y="478815"/>
                </a:lnTo>
                <a:lnTo>
                  <a:pt x="118699" y="491612"/>
                </a:lnTo>
                <a:lnTo>
                  <a:pt x="121926" y="504906"/>
                </a:lnTo>
                <a:lnTo>
                  <a:pt x="125029" y="514722"/>
                </a:lnTo>
                <a:lnTo>
                  <a:pt x="128050" y="522217"/>
                </a:lnTo>
                <a:lnTo>
                  <a:pt x="131017" y="528167"/>
                </a:lnTo>
                <a:lnTo>
                  <a:pt x="134313" y="537318"/>
                </a:lnTo>
                <a:lnTo>
                  <a:pt x="136430" y="546403"/>
                </a:lnTo>
                <a:lnTo>
                  <a:pt x="137556" y="547149"/>
                </a:lnTo>
                <a:lnTo>
                  <a:pt x="139259" y="547646"/>
                </a:lnTo>
                <a:lnTo>
                  <a:pt x="145523" y="5486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307"/>
          <p:cNvSpPr/>
          <p:nvPr/>
        </p:nvSpPr>
        <p:spPr>
          <a:xfrm>
            <a:off x="817702" y="2241673"/>
            <a:ext cx="614698" cy="270070"/>
          </a:xfrm>
          <a:custGeom>
            <a:avLst/>
            <a:gdLst/>
            <a:ahLst/>
            <a:cxnLst/>
            <a:rect l="0" t="0" r="0" b="0"/>
            <a:pathLst>
              <a:path w="614698" h="270070">
                <a:moveTo>
                  <a:pt x="16687" y="192916"/>
                </a:moveTo>
                <a:lnTo>
                  <a:pt x="4756" y="169053"/>
                </a:lnTo>
                <a:lnTo>
                  <a:pt x="1859" y="160721"/>
                </a:lnTo>
                <a:lnTo>
                  <a:pt x="572" y="153842"/>
                </a:lnTo>
                <a:lnTo>
                  <a:pt x="0" y="147610"/>
                </a:lnTo>
                <a:lnTo>
                  <a:pt x="1753" y="142710"/>
                </a:lnTo>
                <a:lnTo>
                  <a:pt x="4826" y="136585"/>
                </a:lnTo>
                <a:lnTo>
                  <a:pt x="8780" y="129645"/>
                </a:lnTo>
                <a:lnTo>
                  <a:pt x="13321" y="123113"/>
                </a:lnTo>
                <a:lnTo>
                  <a:pt x="18253" y="116853"/>
                </a:lnTo>
                <a:lnTo>
                  <a:pt x="23446" y="110775"/>
                </a:lnTo>
                <a:lnTo>
                  <a:pt x="34528" y="102913"/>
                </a:lnTo>
                <a:lnTo>
                  <a:pt x="49536" y="93862"/>
                </a:lnTo>
                <a:lnTo>
                  <a:pt x="67162" y="84018"/>
                </a:lnTo>
                <a:lnTo>
                  <a:pt x="82722" y="76502"/>
                </a:lnTo>
                <a:lnTo>
                  <a:pt x="96905" y="70539"/>
                </a:lnTo>
                <a:lnTo>
                  <a:pt x="110171" y="65612"/>
                </a:lnTo>
                <a:lnTo>
                  <a:pt x="150311" y="52517"/>
                </a:lnTo>
                <a:lnTo>
                  <a:pt x="174350" y="45024"/>
                </a:lnTo>
                <a:lnTo>
                  <a:pt x="196091" y="39077"/>
                </a:lnTo>
                <a:lnTo>
                  <a:pt x="216300" y="34159"/>
                </a:lnTo>
                <a:lnTo>
                  <a:pt x="235487" y="29928"/>
                </a:lnTo>
                <a:lnTo>
                  <a:pt x="253994" y="25203"/>
                </a:lnTo>
                <a:lnTo>
                  <a:pt x="272047" y="20147"/>
                </a:lnTo>
                <a:lnTo>
                  <a:pt x="289797" y="14872"/>
                </a:lnTo>
                <a:lnTo>
                  <a:pt x="307345" y="11355"/>
                </a:lnTo>
                <a:lnTo>
                  <a:pt x="324759" y="9011"/>
                </a:lnTo>
                <a:lnTo>
                  <a:pt x="342084" y="7448"/>
                </a:lnTo>
                <a:lnTo>
                  <a:pt x="358396" y="5453"/>
                </a:lnTo>
                <a:lnTo>
                  <a:pt x="374033" y="3171"/>
                </a:lnTo>
                <a:lnTo>
                  <a:pt x="389220" y="697"/>
                </a:lnTo>
                <a:lnTo>
                  <a:pt x="404108" y="0"/>
                </a:lnTo>
                <a:lnTo>
                  <a:pt x="418795" y="488"/>
                </a:lnTo>
                <a:lnTo>
                  <a:pt x="433349" y="1766"/>
                </a:lnTo>
                <a:lnTo>
                  <a:pt x="446862" y="2618"/>
                </a:lnTo>
                <a:lnTo>
                  <a:pt x="472036" y="3564"/>
                </a:lnTo>
                <a:lnTo>
                  <a:pt x="483131" y="4769"/>
                </a:lnTo>
                <a:lnTo>
                  <a:pt x="493385" y="6525"/>
                </a:lnTo>
                <a:lnTo>
                  <a:pt x="512398" y="11016"/>
                </a:lnTo>
                <a:lnTo>
                  <a:pt x="530373" y="16187"/>
                </a:lnTo>
                <a:lnTo>
                  <a:pt x="545347" y="24200"/>
                </a:lnTo>
                <a:lnTo>
                  <a:pt x="569567" y="41962"/>
                </a:lnTo>
                <a:lnTo>
                  <a:pt x="579584" y="49417"/>
                </a:lnTo>
                <a:lnTo>
                  <a:pt x="587214" y="56293"/>
                </a:lnTo>
                <a:lnTo>
                  <a:pt x="593254" y="62782"/>
                </a:lnTo>
                <a:lnTo>
                  <a:pt x="598232" y="69012"/>
                </a:lnTo>
                <a:lnTo>
                  <a:pt x="602504" y="74119"/>
                </a:lnTo>
                <a:lnTo>
                  <a:pt x="609791" y="82333"/>
                </a:lnTo>
                <a:lnTo>
                  <a:pt x="612114" y="86809"/>
                </a:lnTo>
                <a:lnTo>
                  <a:pt x="613664" y="91698"/>
                </a:lnTo>
                <a:lnTo>
                  <a:pt x="614697" y="96863"/>
                </a:lnTo>
                <a:lnTo>
                  <a:pt x="614433" y="101258"/>
                </a:lnTo>
                <a:lnTo>
                  <a:pt x="613304" y="105141"/>
                </a:lnTo>
                <a:lnTo>
                  <a:pt x="604649" y="122767"/>
                </a:lnTo>
                <a:lnTo>
                  <a:pt x="601067" y="128053"/>
                </a:lnTo>
                <a:lnTo>
                  <a:pt x="596774" y="133482"/>
                </a:lnTo>
                <a:lnTo>
                  <a:pt x="592007" y="139006"/>
                </a:lnTo>
                <a:lnTo>
                  <a:pt x="586924" y="143641"/>
                </a:lnTo>
                <a:lnTo>
                  <a:pt x="570668" y="155668"/>
                </a:lnTo>
                <a:lnTo>
                  <a:pt x="565078" y="160464"/>
                </a:lnTo>
                <a:lnTo>
                  <a:pt x="559446" y="165567"/>
                </a:lnTo>
                <a:lnTo>
                  <a:pt x="545568" y="173776"/>
                </a:lnTo>
                <a:lnTo>
                  <a:pt x="537867" y="177299"/>
                </a:lnTo>
                <a:lnTo>
                  <a:pt x="526066" y="181552"/>
                </a:lnTo>
                <a:lnTo>
                  <a:pt x="511530" y="186293"/>
                </a:lnTo>
                <a:lnTo>
                  <a:pt x="495173" y="191358"/>
                </a:lnTo>
                <a:lnTo>
                  <a:pt x="479505" y="196640"/>
                </a:lnTo>
                <a:lnTo>
                  <a:pt x="449397" y="207589"/>
                </a:lnTo>
                <a:lnTo>
                  <a:pt x="435653" y="212223"/>
                </a:lnTo>
                <a:lnTo>
                  <a:pt x="422680" y="216265"/>
                </a:lnTo>
                <a:lnTo>
                  <a:pt x="398106" y="223296"/>
                </a:lnTo>
                <a:lnTo>
                  <a:pt x="307910" y="247599"/>
                </a:lnTo>
                <a:lnTo>
                  <a:pt x="284178" y="253184"/>
                </a:lnTo>
                <a:lnTo>
                  <a:pt x="261689" y="257860"/>
                </a:lnTo>
                <a:lnTo>
                  <a:pt x="240030" y="261930"/>
                </a:lnTo>
                <a:lnTo>
                  <a:pt x="222732" y="264643"/>
                </a:lnTo>
                <a:lnTo>
                  <a:pt x="208343" y="266452"/>
                </a:lnTo>
                <a:lnTo>
                  <a:pt x="162420" y="27006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308"/>
          <p:cNvSpPr/>
          <p:nvPr/>
        </p:nvSpPr>
        <p:spPr>
          <a:xfrm>
            <a:off x="1374457" y="2530509"/>
            <a:ext cx="454344" cy="322771"/>
          </a:xfrm>
          <a:custGeom>
            <a:avLst/>
            <a:gdLst/>
            <a:ahLst/>
            <a:cxnLst/>
            <a:rect l="0" t="0" r="0" b="0"/>
            <a:pathLst>
              <a:path w="454344" h="322771">
                <a:moveTo>
                  <a:pt x="0" y="204118"/>
                </a:moveTo>
                <a:lnTo>
                  <a:pt x="18203" y="208669"/>
                </a:lnTo>
                <a:lnTo>
                  <a:pt x="32220" y="210903"/>
                </a:lnTo>
                <a:lnTo>
                  <a:pt x="38625" y="211499"/>
                </a:lnTo>
                <a:lnTo>
                  <a:pt x="46705" y="210944"/>
                </a:lnTo>
                <a:lnTo>
                  <a:pt x="55902" y="209621"/>
                </a:lnTo>
                <a:lnTo>
                  <a:pt x="65843" y="207787"/>
                </a:lnTo>
                <a:lnTo>
                  <a:pt x="74375" y="206564"/>
                </a:lnTo>
                <a:lnTo>
                  <a:pt x="81968" y="205749"/>
                </a:lnTo>
                <a:lnTo>
                  <a:pt x="88936" y="205205"/>
                </a:lnTo>
                <a:lnTo>
                  <a:pt x="96438" y="203890"/>
                </a:lnTo>
                <a:lnTo>
                  <a:pt x="104297" y="202061"/>
                </a:lnTo>
                <a:lnTo>
                  <a:pt x="112394" y="199889"/>
                </a:lnTo>
                <a:lnTo>
                  <a:pt x="129010" y="194936"/>
                </a:lnTo>
                <a:lnTo>
                  <a:pt x="137442" y="192282"/>
                </a:lnTo>
                <a:lnTo>
                  <a:pt x="147825" y="187655"/>
                </a:lnTo>
                <a:lnTo>
                  <a:pt x="159510" y="181713"/>
                </a:lnTo>
                <a:lnTo>
                  <a:pt x="172063" y="174893"/>
                </a:lnTo>
                <a:lnTo>
                  <a:pt x="198710" y="159697"/>
                </a:lnTo>
                <a:lnTo>
                  <a:pt x="212483" y="151644"/>
                </a:lnTo>
                <a:lnTo>
                  <a:pt x="235407" y="137616"/>
                </a:lnTo>
                <a:lnTo>
                  <a:pt x="245520" y="131209"/>
                </a:lnTo>
                <a:lnTo>
                  <a:pt x="254168" y="125984"/>
                </a:lnTo>
                <a:lnTo>
                  <a:pt x="261838" y="121549"/>
                </a:lnTo>
                <a:lnTo>
                  <a:pt x="268856" y="117639"/>
                </a:lnTo>
                <a:lnTo>
                  <a:pt x="273535" y="113128"/>
                </a:lnTo>
                <a:lnTo>
                  <a:pt x="276654" y="108215"/>
                </a:lnTo>
                <a:lnTo>
                  <a:pt x="278734" y="103036"/>
                </a:lnTo>
                <a:lnTo>
                  <a:pt x="281072" y="97677"/>
                </a:lnTo>
                <a:lnTo>
                  <a:pt x="286211" y="86644"/>
                </a:lnTo>
                <a:lnTo>
                  <a:pt x="287962" y="80082"/>
                </a:lnTo>
                <a:lnTo>
                  <a:pt x="289130" y="72850"/>
                </a:lnTo>
                <a:lnTo>
                  <a:pt x="289908" y="65171"/>
                </a:lnTo>
                <a:lnTo>
                  <a:pt x="289475" y="59099"/>
                </a:lnTo>
                <a:lnTo>
                  <a:pt x="288233" y="54099"/>
                </a:lnTo>
                <a:lnTo>
                  <a:pt x="285266" y="46003"/>
                </a:lnTo>
                <a:lnTo>
                  <a:pt x="283947" y="39230"/>
                </a:lnTo>
                <a:lnTo>
                  <a:pt x="278281" y="30504"/>
                </a:lnTo>
                <a:lnTo>
                  <a:pt x="274103" y="25511"/>
                </a:lnTo>
                <a:lnTo>
                  <a:pt x="269413" y="22181"/>
                </a:lnTo>
                <a:lnTo>
                  <a:pt x="254663" y="16543"/>
                </a:lnTo>
                <a:lnTo>
                  <a:pt x="238122" y="6588"/>
                </a:lnTo>
                <a:lnTo>
                  <a:pt x="233043" y="3851"/>
                </a:lnTo>
                <a:lnTo>
                  <a:pt x="222320" y="811"/>
                </a:lnTo>
                <a:lnTo>
                  <a:pt x="216793" y="0"/>
                </a:lnTo>
                <a:lnTo>
                  <a:pt x="205573" y="1639"/>
                </a:lnTo>
                <a:lnTo>
                  <a:pt x="194236" y="4590"/>
                </a:lnTo>
                <a:lnTo>
                  <a:pt x="182847" y="5901"/>
                </a:lnTo>
                <a:lnTo>
                  <a:pt x="171435" y="9024"/>
                </a:lnTo>
                <a:lnTo>
                  <a:pt x="165725" y="11190"/>
                </a:lnTo>
                <a:lnTo>
                  <a:pt x="160966" y="14540"/>
                </a:lnTo>
                <a:lnTo>
                  <a:pt x="153138" y="23341"/>
                </a:lnTo>
                <a:lnTo>
                  <a:pt x="146859" y="30260"/>
                </a:lnTo>
                <a:lnTo>
                  <a:pt x="129723" y="48108"/>
                </a:lnTo>
                <a:lnTo>
                  <a:pt x="122677" y="56296"/>
                </a:lnTo>
                <a:lnTo>
                  <a:pt x="117027" y="63660"/>
                </a:lnTo>
                <a:lnTo>
                  <a:pt x="112308" y="70474"/>
                </a:lnTo>
                <a:lnTo>
                  <a:pt x="107257" y="79780"/>
                </a:lnTo>
                <a:lnTo>
                  <a:pt x="101985" y="90746"/>
                </a:lnTo>
                <a:lnTo>
                  <a:pt x="96565" y="102819"/>
                </a:lnTo>
                <a:lnTo>
                  <a:pt x="92951" y="113725"/>
                </a:lnTo>
                <a:lnTo>
                  <a:pt x="90543" y="123854"/>
                </a:lnTo>
                <a:lnTo>
                  <a:pt x="88937" y="133464"/>
                </a:lnTo>
                <a:lnTo>
                  <a:pt x="87866" y="141775"/>
                </a:lnTo>
                <a:lnTo>
                  <a:pt x="87152" y="149221"/>
                </a:lnTo>
                <a:lnTo>
                  <a:pt x="86676" y="156090"/>
                </a:lnTo>
                <a:lnTo>
                  <a:pt x="86359" y="165432"/>
                </a:lnTo>
                <a:lnTo>
                  <a:pt x="86007" y="188512"/>
                </a:lnTo>
                <a:lnTo>
                  <a:pt x="86866" y="199429"/>
                </a:lnTo>
                <a:lnTo>
                  <a:pt x="88390" y="209565"/>
                </a:lnTo>
                <a:lnTo>
                  <a:pt x="90359" y="219179"/>
                </a:lnTo>
                <a:lnTo>
                  <a:pt x="92625" y="227494"/>
                </a:lnTo>
                <a:lnTo>
                  <a:pt x="95087" y="234942"/>
                </a:lnTo>
                <a:lnTo>
                  <a:pt x="97681" y="241812"/>
                </a:lnTo>
                <a:lnTo>
                  <a:pt x="100363" y="248297"/>
                </a:lnTo>
                <a:lnTo>
                  <a:pt x="103104" y="254526"/>
                </a:lnTo>
                <a:lnTo>
                  <a:pt x="105883" y="260583"/>
                </a:lnTo>
                <a:lnTo>
                  <a:pt x="111547" y="267479"/>
                </a:lnTo>
                <a:lnTo>
                  <a:pt x="119132" y="274934"/>
                </a:lnTo>
                <a:lnTo>
                  <a:pt x="127999" y="282761"/>
                </a:lnTo>
                <a:lnTo>
                  <a:pt x="135815" y="288932"/>
                </a:lnTo>
                <a:lnTo>
                  <a:pt x="149580" y="298328"/>
                </a:lnTo>
                <a:lnTo>
                  <a:pt x="162047" y="305679"/>
                </a:lnTo>
                <a:lnTo>
                  <a:pt x="173938" y="311169"/>
                </a:lnTo>
                <a:lnTo>
                  <a:pt x="192296" y="315212"/>
                </a:lnTo>
                <a:lnTo>
                  <a:pt x="199635" y="317233"/>
                </a:lnTo>
                <a:lnTo>
                  <a:pt x="207385" y="319533"/>
                </a:lnTo>
                <a:lnTo>
                  <a:pt x="221076" y="322088"/>
                </a:lnTo>
                <a:lnTo>
                  <a:pt x="227394" y="322770"/>
                </a:lnTo>
                <a:lnTo>
                  <a:pt x="234463" y="322272"/>
                </a:lnTo>
                <a:lnTo>
                  <a:pt x="242034" y="320987"/>
                </a:lnTo>
                <a:lnTo>
                  <a:pt x="249939" y="319178"/>
                </a:lnTo>
                <a:lnTo>
                  <a:pt x="259018" y="317972"/>
                </a:lnTo>
                <a:lnTo>
                  <a:pt x="268881" y="317168"/>
                </a:lnTo>
                <a:lnTo>
                  <a:pt x="279267" y="316632"/>
                </a:lnTo>
                <a:lnTo>
                  <a:pt x="289048" y="315323"/>
                </a:lnTo>
                <a:lnTo>
                  <a:pt x="298426" y="313497"/>
                </a:lnTo>
                <a:lnTo>
                  <a:pt x="307536" y="311328"/>
                </a:lnTo>
                <a:lnTo>
                  <a:pt x="316466" y="307976"/>
                </a:lnTo>
                <a:lnTo>
                  <a:pt x="325278" y="303837"/>
                </a:lnTo>
                <a:lnTo>
                  <a:pt x="334009" y="299172"/>
                </a:lnTo>
                <a:lnTo>
                  <a:pt x="342688" y="295110"/>
                </a:lnTo>
                <a:lnTo>
                  <a:pt x="351331" y="291449"/>
                </a:lnTo>
                <a:lnTo>
                  <a:pt x="359951" y="288056"/>
                </a:lnTo>
                <a:lnTo>
                  <a:pt x="368555" y="283890"/>
                </a:lnTo>
                <a:lnTo>
                  <a:pt x="377148" y="279206"/>
                </a:lnTo>
                <a:lnTo>
                  <a:pt x="385734" y="274180"/>
                </a:lnTo>
                <a:lnTo>
                  <a:pt x="393364" y="268923"/>
                </a:lnTo>
                <a:lnTo>
                  <a:pt x="400355" y="263514"/>
                </a:lnTo>
                <a:lnTo>
                  <a:pt x="406921" y="258003"/>
                </a:lnTo>
                <a:lnTo>
                  <a:pt x="424376" y="244259"/>
                </a:lnTo>
                <a:lnTo>
                  <a:pt x="454343" y="22126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309"/>
          <p:cNvSpPr/>
          <p:nvPr/>
        </p:nvSpPr>
        <p:spPr>
          <a:xfrm>
            <a:off x="1916278" y="2297507"/>
            <a:ext cx="178270" cy="582854"/>
          </a:xfrm>
          <a:custGeom>
            <a:avLst/>
            <a:gdLst/>
            <a:ahLst/>
            <a:cxnLst/>
            <a:rect l="0" t="0" r="0" b="0"/>
            <a:pathLst>
              <a:path w="178270" h="582854">
                <a:moveTo>
                  <a:pt x="32536" y="34213"/>
                </a:moveTo>
                <a:lnTo>
                  <a:pt x="23435" y="25111"/>
                </a:lnTo>
                <a:lnTo>
                  <a:pt x="19801" y="19572"/>
                </a:lnTo>
                <a:lnTo>
                  <a:pt x="16426" y="13023"/>
                </a:lnTo>
                <a:lnTo>
                  <a:pt x="13224" y="5798"/>
                </a:lnTo>
                <a:lnTo>
                  <a:pt x="10136" y="1935"/>
                </a:lnTo>
                <a:lnTo>
                  <a:pt x="7126" y="312"/>
                </a:lnTo>
                <a:lnTo>
                  <a:pt x="0" y="0"/>
                </a:lnTo>
                <a:lnTo>
                  <a:pt x="1566" y="15197"/>
                </a:lnTo>
                <a:lnTo>
                  <a:pt x="3317" y="27250"/>
                </a:lnTo>
                <a:lnTo>
                  <a:pt x="4484" y="37191"/>
                </a:lnTo>
                <a:lnTo>
                  <a:pt x="5781" y="53316"/>
                </a:lnTo>
                <a:lnTo>
                  <a:pt x="8898" y="69373"/>
                </a:lnTo>
                <a:lnTo>
                  <a:pt x="26686" y="136959"/>
                </a:lnTo>
                <a:lnTo>
                  <a:pt x="31494" y="154145"/>
                </a:lnTo>
                <a:lnTo>
                  <a:pt x="44456" y="196101"/>
                </a:lnTo>
                <a:lnTo>
                  <a:pt x="57836" y="238561"/>
                </a:lnTo>
                <a:lnTo>
                  <a:pt x="66958" y="270131"/>
                </a:lnTo>
                <a:lnTo>
                  <a:pt x="77449" y="309325"/>
                </a:lnTo>
                <a:lnTo>
                  <a:pt x="82481" y="325254"/>
                </a:lnTo>
                <a:lnTo>
                  <a:pt x="136857" y="484397"/>
                </a:lnTo>
                <a:lnTo>
                  <a:pt x="140183" y="495308"/>
                </a:lnTo>
                <a:lnTo>
                  <a:pt x="146419" y="517591"/>
                </a:lnTo>
                <a:lnTo>
                  <a:pt x="150369" y="527915"/>
                </a:lnTo>
                <a:lnTo>
                  <a:pt x="154906" y="537655"/>
                </a:lnTo>
                <a:lnTo>
                  <a:pt x="159836" y="547006"/>
                </a:lnTo>
                <a:lnTo>
                  <a:pt x="165314" y="559936"/>
                </a:lnTo>
                <a:lnTo>
                  <a:pt x="168398" y="570030"/>
                </a:lnTo>
                <a:lnTo>
                  <a:pt x="178269" y="58285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310"/>
          <p:cNvSpPr/>
          <p:nvPr/>
        </p:nvSpPr>
        <p:spPr>
          <a:xfrm>
            <a:off x="1780998" y="2537460"/>
            <a:ext cx="442137" cy="77153"/>
          </a:xfrm>
          <a:custGeom>
            <a:avLst/>
            <a:gdLst/>
            <a:ahLst/>
            <a:cxnLst/>
            <a:rect l="0" t="0" r="0" b="0"/>
            <a:pathLst>
              <a:path w="442137" h="77153">
                <a:moveTo>
                  <a:pt x="4939" y="77152"/>
                </a:moveTo>
                <a:lnTo>
                  <a:pt x="388" y="68051"/>
                </a:lnTo>
                <a:lnTo>
                  <a:pt x="0" y="65369"/>
                </a:lnTo>
                <a:lnTo>
                  <a:pt x="694" y="63582"/>
                </a:lnTo>
                <a:lnTo>
                  <a:pt x="2109" y="62390"/>
                </a:lnTo>
                <a:lnTo>
                  <a:pt x="5910" y="60643"/>
                </a:lnTo>
                <a:lnTo>
                  <a:pt x="11301" y="58526"/>
                </a:lnTo>
                <a:lnTo>
                  <a:pt x="17753" y="56162"/>
                </a:lnTo>
                <a:lnTo>
                  <a:pt x="54138" y="43734"/>
                </a:lnTo>
                <a:lnTo>
                  <a:pt x="67266" y="40586"/>
                </a:lnTo>
                <a:lnTo>
                  <a:pt x="79828" y="38487"/>
                </a:lnTo>
                <a:lnTo>
                  <a:pt x="92012" y="37088"/>
                </a:lnTo>
                <a:lnTo>
                  <a:pt x="103945" y="35203"/>
                </a:lnTo>
                <a:lnTo>
                  <a:pt x="115711" y="32993"/>
                </a:lnTo>
                <a:lnTo>
                  <a:pt x="184723" y="18053"/>
                </a:lnTo>
                <a:lnTo>
                  <a:pt x="207662" y="13940"/>
                </a:lnTo>
                <a:lnTo>
                  <a:pt x="231528" y="10246"/>
                </a:lnTo>
                <a:lnTo>
                  <a:pt x="256011" y="6830"/>
                </a:lnTo>
                <a:lnTo>
                  <a:pt x="276143" y="4553"/>
                </a:lnTo>
                <a:lnTo>
                  <a:pt x="293374" y="3036"/>
                </a:lnTo>
                <a:lnTo>
                  <a:pt x="308671" y="2023"/>
                </a:lnTo>
                <a:lnTo>
                  <a:pt x="326490" y="1349"/>
                </a:lnTo>
                <a:lnTo>
                  <a:pt x="394598" y="266"/>
                </a:lnTo>
                <a:lnTo>
                  <a:pt x="442136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311"/>
          <p:cNvSpPr/>
          <p:nvPr/>
        </p:nvSpPr>
        <p:spPr>
          <a:xfrm>
            <a:off x="2265997" y="2546032"/>
            <a:ext cx="341015" cy="290125"/>
          </a:xfrm>
          <a:custGeom>
            <a:avLst/>
            <a:gdLst/>
            <a:ahLst/>
            <a:cxnLst/>
            <a:rect l="0" t="0" r="0" b="0"/>
            <a:pathLst>
              <a:path w="341015" h="290125">
                <a:moveTo>
                  <a:pt x="231457" y="0"/>
                </a:moveTo>
                <a:lnTo>
                  <a:pt x="208703" y="0"/>
                </a:lnTo>
                <a:lnTo>
                  <a:pt x="200096" y="953"/>
                </a:lnTo>
                <a:lnTo>
                  <a:pt x="192452" y="2540"/>
                </a:lnTo>
                <a:lnTo>
                  <a:pt x="185451" y="4551"/>
                </a:lnTo>
                <a:lnTo>
                  <a:pt x="176022" y="7797"/>
                </a:lnTo>
                <a:lnTo>
                  <a:pt x="152844" y="16483"/>
                </a:lnTo>
                <a:lnTo>
                  <a:pt x="139996" y="20514"/>
                </a:lnTo>
                <a:lnTo>
                  <a:pt x="126668" y="24153"/>
                </a:lnTo>
                <a:lnTo>
                  <a:pt x="113020" y="27532"/>
                </a:lnTo>
                <a:lnTo>
                  <a:pt x="102017" y="30737"/>
                </a:lnTo>
                <a:lnTo>
                  <a:pt x="92776" y="33827"/>
                </a:lnTo>
                <a:lnTo>
                  <a:pt x="84711" y="36839"/>
                </a:lnTo>
                <a:lnTo>
                  <a:pt x="76476" y="41704"/>
                </a:lnTo>
                <a:lnTo>
                  <a:pt x="68129" y="47805"/>
                </a:lnTo>
                <a:lnTo>
                  <a:pt x="59707" y="54730"/>
                </a:lnTo>
                <a:lnTo>
                  <a:pt x="53140" y="61252"/>
                </a:lnTo>
                <a:lnTo>
                  <a:pt x="47809" y="67504"/>
                </a:lnTo>
                <a:lnTo>
                  <a:pt x="43302" y="73578"/>
                </a:lnTo>
                <a:lnTo>
                  <a:pt x="39346" y="78580"/>
                </a:lnTo>
                <a:lnTo>
                  <a:pt x="32410" y="86677"/>
                </a:lnTo>
                <a:lnTo>
                  <a:pt x="28692" y="93450"/>
                </a:lnTo>
                <a:lnTo>
                  <a:pt x="27700" y="96590"/>
                </a:lnTo>
                <a:lnTo>
                  <a:pt x="27992" y="100589"/>
                </a:lnTo>
                <a:lnTo>
                  <a:pt x="29139" y="105159"/>
                </a:lnTo>
                <a:lnTo>
                  <a:pt x="33272" y="117081"/>
                </a:lnTo>
                <a:lnTo>
                  <a:pt x="38539" y="123696"/>
                </a:lnTo>
                <a:lnTo>
                  <a:pt x="46021" y="128954"/>
                </a:lnTo>
                <a:lnTo>
                  <a:pt x="50683" y="131689"/>
                </a:lnTo>
                <a:lnTo>
                  <a:pt x="60943" y="134729"/>
                </a:lnTo>
                <a:lnTo>
                  <a:pt x="66347" y="135539"/>
                </a:lnTo>
                <a:lnTo>
                  <a:pt x="71853" y="137032"/>
                </a:lnTo>
                <a:lnTo>
                  <a:pt x="77430" y="138980"/>
                </a:lnTo>
                <a:lnTo>
                  <a:pt x="83052" y="141231"/>
                </a:lnTo>
                <a:lnTo>
                  <a:pt x="92516" y="142731"/>
                </a:lnTo>
                <a:lnTo>
                  <a:pt x="104540" y="143732"/>
                </a:lnTo>
                <a:lnTo>
                  <a:pt x="130282" y="144843"/>
                </a:lnTo>
                <a:lnTo>
                  <a:pt x="151248" y="145338"/>
                </a:lnTo>
                <a:lnTo>
                  <a:pt x="183668" y="145616"/>
                </a:lnTo>
                <a:lnTo>
                  <a:pt x="194835" y="146607"/>
                </a:lnTo>
                <a:lnTo>
                  <a:pt x="206090" y="148220"/>
                </a:lnTo>
                <a:lnTo>
                  <a:pt x="260631" y="157654"/>
                </a:lnTo>
                <a:lnTo>
                  <a:pt x="272814" y="161300"/>
                </a:lnTo>
                <a:lnTo>
                  <a:pt x="282841" y="165636"/>
                </a:lnTo>
                <a:lnTo>
                  <a:pt x="299062" y="174581"/>
                </a:lnTo>
                <a:lnTo>
                  <a:pt x="312621" y="181732"/>
                </a:lnTo>
                <a:lnTo>
                  <a:pt x="322458" y="188085"/>
                </a:lnTo>
                <a:lnTo>
                  <a:pt x="330005" y="194083"/>
                </a:lnTo>
                <a:lnTo>
                  <a:pt x="336534" y="199925"/>
                </a:lnTo>
                <a:lnTo>
                  <a:pt x="338656" y="203768"/>
                </a:lnTo>
                <a:lnTo>
                  <a:pt x="340071" y="208235"/>
                </a:lnTo>
                <a:lnTo>
                  <a:pt x="341014" y="213118"/>
                </a:lnTo>
                <a:lnTo>
                  <a:pt x="340690" y="217327"/>
                </a:lnTo>
                <a:lnTo>
                  <a:pt x="339522" y="221084"/>
                </a:lnTo>
                <a:lnTo>
                  <a:pt x="330803" y="238510"/>
                </a:lnTo>
                <a:lnTo>
                  <a:pt x="327215" y="242827"/>
                </a:lnTo>
                <a:lnTo>
                  <a:pt x="318149" y="250163"/>
                </a:lnTo>
                <a:lnTo>
                  <a:pt x="307770" y="256599"/>
                </a:lnTo>
                <a:lnTo>
                  <a:pt x="302335" y="259648"/>
                </a:lnTo>
                <a:lnTo>
                  <a:pt x="291216" y="265577"/>
                </a:lnTo>
                <a:lnTo>
                  <a:pt x="285584" y="268491"/>
                </a:lnTo>
                <a:lnTo>
                  <a:pt x="278972" y="271387"/>
                </a:lnTo>
                <a:lnTo>
                  <a:pt x="271706" y="274270"/>
                </a:lnTo>
                <a:lnTo>
                  <a:pt x="264005" y="277144"/>
                </a:lnTo>
                <a:lnTo>
                  <a:pt x="256013" y="279060"/>
                </a:lnTo>
                <a:lnTo>
                  <a:pt x="247828" y="280338"/>
                </a:lnTo>
                <a:lnTo>
                  <a:pt x="239514" y="281189"/>
                </a:lnTo>
                <a:lnTo>
                  <a:pt x="231113" y="282709"/>
                </a:lnTo>
                <a:lnTo>
                  <a:pt x="222655" y="284676"/>
                </a:lnTo>
                <a:lnTo>
                  <a:pt x="214159" y="286939"/>
                </a:lnTo>
                <a:lnTo>
                  <a:pt x="201828" y="288447"/>
                </a:lnTo>
                <a:lnTo>
                  <a:pt x="186939" y="289453"/>
                </a:lnTo>
                <a:lnTo>
                  <a:pt x="170346" y="290124"/>
                </a:lnTo>
                <a:lnTo>
                  <a:pt x="156427" y="289619"/>
                </a:lnTo>
                <a:lnTo>
                  <a:pt x="144289" y="288329"/>
                </a:lnTo>
                <a:lnTo>
                  <a:pt x="121279" y="284356"/>
                </a:lnTo>
                <a:lnTo>
                  <a:pt x="95177" y="279415"/>
                </a:lnTo>
                <a:lnTo>
                  <a:pt x="70241" y="274045"/>
                </a:lnTo>
                <a:lnTo>
                  <a:pt x="58257" y="271279"/>
                </a:lnTo>
                <a:lnTo>
                  <a:pt x="48363" y="268483"/>
                </a:lnTo>
                <a:lnTo>
                  <a:pt x="39862" y="265666"/>
                </a:lnTo>
                <a:lnTo>
                  <a:pt x="32290" y="262836"/>
                </a:lnTo>
                <a:lnTo>
                  <a:pt x="25336" y="259996"/>
                </a:lnTo>
                <a:lnTo>
                  <a:pt x="18796" y="257151"/>
                </a:lnTo>
                <a:lnTo>
                  <a:pt x="0" y="24860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312"/>
          <p:cNvSpPr/>
          <p:nvPr/>
        </p:nvSpPr>
        <p:spPr>
          <a:xfrm>
            <a:off x="1057274" y="3173679"/>
            <a:ext cx="539202" cy="752526"/>
          </a:xfrm>
          <a:custGeom>
            <a:avLst/>
            <a:gdLst/>
            <a:ahLst/>
            <a:cxnLst/>
            <a:rect l="0" t="0" r="0" b="0"/>
            <a:pathLst>
              <a:path w="539202" h="752526">
                <a:moveTo>
                  <a:pt x="0" y="752525"/>
                </a:moveTo>
                <a:lnTo>
                  <a:pt x="0" y="738873"/>
                </a:lnTo>
                <a:lnTo>
                  <a:pt x="953" y="733899"/>
                </a:lnTo>
                <a:lnTo>
                  <a:pt x="12559" y="710917"/>
                </a:lnTo>
                <a:lnTo>
                  <a:pt x="63159" y="615790"/>
                </a:lnTo>
                <a:lnTo>
                  <a:pt x="73539" y="595646"/>
                </a:lnTo>
                <a:lnTo>
                  <a:pt x="81411" y="579359"/>
                </a:lnTo>
                <a:lnTo>
                  <a:pt x="87612" y="565644"/>
                </a:lnTo>
                <a:lnTo>
                  <a:pt x="92698" y="553643"/>
                </a:lnTo>
                <a:lnTo>
                  <a:pt x="99899" y="538975"/>
                </a:lnTo>
                <a:lnTo>
                  <a:pt x="118060" y="504896"/>
                </a:lnTo>
                <a:lnTo>
                  <a:pt x="125379" y="490284"/>
                </a:lnTo>
                <a:lnTo>
                  <a:pt x="131211" y="477686"/>
                </a:lnTo>
                <a:lnTo>
                  <a:pt x="141184" y="455115"/>
                </a:lnTo>
                <a:lnTo>
                  <a:pt x="151966" y="432383"/>
                </a:lnTo>
                <a:lnTo>
                  <a:pt x="160568" y="409580"/>
                </a:lnTo>
                <a:lnTo>
                  <a:pt x="168519" y="386745"/>
                </a:lnTo>
                <a:lnTo>
                  <a:pt x="178403" y="363896"/>
                </a:lnTo>
                <a:lnTo>
                  <a:pt x="233044" y="252474"/>
                </a:lnTo>
                <a:lnTo>
                  <a:pt x="241088" y="236278"/>
                </a:lnTo>
                <a:lnTo>
                  <a:pt x="247403" y="222623"/>
                </a:lnTo>
                <a:lnTo>
                  <a:pt x="261794" y="188800"/>
                </a:lnTo>
                <a:lnTo>
                  <a:pt x="272246" y="166384"/>
                </a:lnTo>
                <a:lnTo>
                  <a:pt x="283241" y="146260"/>
                </a:lnTo>
                <a:lnTo>
                  <a:pt x="296383" y="124935"/>
                </a:lnTo>
                <a:lnTo>
                  <a:pt x="322344" y="84608"/>
                </a:lnTo>
                <a:lnTo>
                  <a:pt x="333129" y="66418"/>
                </a:lnTo>
                <a:lnTo>
                  <a:pt x="349107" y="45468"/>
                </a:lnTo>
                <a:lnTo>
                  <a:pt x="367930" y="18042"/>
                </a:lnTo>
                <a:lnTo>
                  <a:pt x="379912" y="4404"/>
                </a:lnTo>
                <a:lnTo>
                  <a:pt x="382815" y="2318"/>
                </a:lnTo>
                <a:lnTo>
                  <a:pt x="388580" y="0"/>
                </a:lnTo>
                <a:lnTo>
                  <a:pt x="391451" y="334"/>
                </a:lnTo>
                <a:lnTo>
                  <a:pt x="394318" y="1510"/>
                </a:lnTo>
                <a:lnTo>
                  <a:pt x="401211" y="5689"/>
                </a:lnTo>
                <a:lnTo>
                  <a:pt x="406956" y="10964"/>
                </a:lnTo>
                <a:lnTo>
                  <a:pt x="408464" y="13359"/>
                </a:lnTo>
                <a:lnTo>
                  <a:pt x="412492" y="26995"/>
                </a:lnTo>
                <a:lnTo>
                  <a:pt x="420185" y="54148"/>
                </a:lnTo>
                <a:lnTo>
                  <a:pt x="435034" y="121460"/>
                </a:lnTo>
                <a:lnTo>
                  <a:pt x="444328" y="166081"/>
                </a:lnTo>
                <a:lnTo>
                  <a:pt x="480162" y="360853"/>
                </a:lnTo>
                <a:lnTo>
                  <a:pt x="499473" y="486056"/>
                </a:lnTo>
                <a:lnTo>
                  <a:pt x="522842" y="656075"/>
                </a:lnTo>
                <a:lnTo>
                  <a:pt x="526679" y="678700"/>
                </a:lnTo>
                <a:lnTo>
                  <a:pt x="530189" y="695689"/>
                </a:lnTo>
                <a:lnTo>
                  <a:pt x="535677" y="718692"/>
                </a:lnTo>
                <a:lnTo>
                  <a:pt x="539201" y="741221"/>
                </a:lnTo>
                <a:lnTo>
                  <a:pt x="531495" y="75252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313"/>
          <p:cNvSpPr/>
          <p:nvPr/>
        </p:nvSpPr>
        <p:spPr>
          <a:xfrm>
            <a:off x="1091564" y="3566160"/>
            <a:ext cx="625794" cy="85726"/>
          </a:xfrm>
          <a:custGeom>
            <a:avLst/>
            <a:gdLst/>
            <a:ahLst/>
            <a:cxnLst/>
            <a:rect l="0" t="0" r="0" b="0"/>
            <a:pathLst>
              <a:path w="625794" h="85726">
                <a:moveTo>
                  <a:pt x="0" y="85725"/>
                </a:moveTo>
                <a:lnTo>
                  <a:pt x="9102" y="76623"/>
                </a:lnTo>
                <a:lnTo>
                  <a:pt x="12736" y="73942"/>
                </a:lnTo>
                <a:lnTo>
                  <a:pt x="16111" y="72155"/>
                </a:lnTo>
                <a:lnTo>
                  <a:pt x="19313" y="70963"/>
                </a:lnTo>
                <a:lnTo>
                  <a:pt x="23353" y="69216"/>
                </a:lnTo>
                <a:lnTo>
                  <a:pt x="32922" y="64735"/>
                </a:lnTo>
                <a:lnTo>
                  <a:pt x="47666" y="61254"/>
                </a:lnTo>
                <a:lnTo>
                  <a:pt x="133135" y="44519"/>
                </a:lnTo>
                <a:lnTo>
                  <a:pt x="148764" y="41110"/>
                </a:lnTo>
                <a:lnTo>
                  <a:pt x="243574" y="22658"/>
                </a:lnTo>
                <a:lnTo>
                  <a:pt x="271921" y="17963"/>
                </a:lnTo>
                <a:lnTo>
                  <a:pt x="294628" y="14833"/>
                </a:lnTo>
                <a:lnTo>
                  <a:pt x="313576" y="12745"/>
                </a:lnTo>
                <a:lnTo>
                  <a:pt x="330971" y="10402"/>
                </a:lnTo>
                <a:lnTo>
                  <a:pt x="362998" y="5258"/>
                </a:lnTo>
                <a:lnTo>
                  <a:pt x="376302" y="3505"/>
                </a:lnTo>
                <a:lnTo>
                  <a:pt x="388028" y="2336"/>
                </a:lnTo>
                <a:lnTo>
                  <a:pt x="398703" y="1558"/>
                </a:lnTo>
                <a:lnTo>
                  <a:pt x="409630" y="1038"/>
                </a:lnTo>
                <a:lnTo>
                  <a:pt x="431930" y="461"/>
                </a:lnTo>
                <a:lnTo>
                  <a:pt x="498802" y="26"/>
                </a:lnTo>
                <a:lnTo>
                  <a:pt x="62579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314"/>
          <p:cNvSpPr/>
          <p:nvPr/>
        </p:nvSpPr>
        <p:spPr>
          <a:xfrm>
            <a:off x="1811654" y="3478058"/>
            <a:ext cx="307208" cy="739075"/>
          </a:xfrm>
          <a:custGeom>
            <a:avLst/>
            <a:gdLst/>
            <a:ahLst/>
            <a:cxnLst/>
            <a:rect l="0" t="0" r="0" b="0"/>
            <a:pathLst>
              <a:path w="307208" h="739075">
                <a:moveTo>
                  <a:pt x="257175" y="36667"/>
                </a:moveTo>
                <a:lnTo>
                  <a:pt x="252625" y="27565"/>
                </a:lnTo>
                <a:lnTo>
                  <a:pt x="250331" y="24884"/>
                </a:lnTo>
                <a:lnTo>
                  <a:pt x="247850" y="23096"/>
                </a:lnTo>
                <a:lnTo>
                  <a:pt x="242553" y="20158"/>
                </a:lnTo>
                <a:lnTo>
                  <a:pt x="237024" y="15677"/>
                </a:lnTo>
                <a:lnTo>
                  <a:pt x="233264" y="14101"/>
                </a:lnTo>
                <a:lnTo>
                  <a:pt x="224006" y="12350"/>
                </a:lnTo>
                <a:lnTo>
                  <a:pt x="218870" y="11883"/>
                </a:lnTo>
                <a:lnTo>
                  <a:pt x="213541" y="11572"/>
                </a:lnTo>
                <a:lnTo>
                  <a:pt x="208083" y="11364"/>
                </a:lnTo>
                <a:lnTo>
                  <a:pt x="202540" y="12178"/>
                </a:lnTo>
                <a:lnTo>
                  <a:pt x="196939" y="13673"/>
                </a:lnTo>
                <a:lnTo>
                  <a:pt x="191301" y="15623"/>
                </a:lnTo>
                <a:lnTo>
                  <a:pt x="185636" y="16922"/>
                </a:lnTo>
                <a:lnTo>
                  <a:pt x="179955" y="17789"/>
                </a:lnTo>
                <a:lnTo>
                  <a:pt x="174263" y="18366"/>
                </a:lnTo>
                <a:lnTo>
                  <a:pt x="168563" y="19704"/>
                </a:lnTo>
                <a:lnTo>
                  <a:pt x="162858" y="21548"/>
                </a:lnTo>
                <a:lnTo>
                  <a:pt x="157150" y="23730"/>
                </a:lnTo>
                <a:lnTo>
                  <a:pt x="148582" y="28042"/>
                </a:lnTo>
                <a:lnTo>
                  <a:pt x="138107" y="33775"/>
                </a:lnTo>
                <a:lnTo>
                  <a:pt x="126362" y="40453"/>
                </a:lnTo>
                <a:lnTo>
                  <a:pt x="114721" y="47764"/>
                </a:lnTo>
                <a:lnTo>
                  <a:pt x="103151" y="55495"/>
                </a:lnTo>
                <a:lnTo>
                  <a:pt x="91627" y="63506"/>
                </a:lnTo>
                <a:lnTo>
                  <a:pt x="82040" y="70752"/>
                </a:lnTo>
                <a:lnTo>
                  <a:pt x="73744" y="77488"/>
                </a:lnTo>
                <a:lnTo>
                  <a:pt x="66308" y="83883"/>
                </a:lnTo>
                <a:lnTo>
                  <a:pt x="60398" y="91004"/>
                </a:lnTo>
                <a:lnTo>
                  <a:pt x="51291" y="106537"/>
                </a:lnTo>
                <a:lnTo>
                  <a:pt x="46577" y="114679"/>
                </a:lnTo>
                <a:lnTo>
                  <a:pt x="36258" y="131346"/>
                </a:lnTo>
                <a:lnTo>
                  <a:pt x="27863" y="148279"/>
                </a:lnTo>
                <a:lnTo>
                  <a:pt x="21909" y="164377"/>
                </a:lnTo>
                <a:lnTo>
                  <a:pt x="17604" y="185102"/>
                </a:lnTo>
                <a:lnTo>
                  <a:pt x="13222" y="200746"/>
                </a:lnTo>
                <a:lnTo>
                  <a:pt x="12625" y="207965"/>
                </a:lnTo>
                <a:lnTo>
                  <a:pt x="16335" y="230085"/>
                </a:lnTo>
                <a:lnTo>
                  <a:pt x="20913" y="252805"/>
                </a:lnTo>
                <a:lnTo>
                  <a:pt x="23582" y="271158"/>
                </a:lnTo>
                <a:lnTo>
                  <a:pt x="25721" y="284713"/>
                </a:lnTo>
                <a:lnTo>
                  <a:pt x="29847" y="293912"/>
                </a:lnTo>
                <a:lnTo>
                  <a:pt x="34186" y="298651"/>
                </a:lnTo>
                <a:lnTo>
                  <a:pt x="39936" y="303715"/>
                </a:lnTo>
                <a:lnTo>
                  <a:pt x="46626" y="308997"/>
                </a:lnTo>
                <a:lnTo>
                  <a:pt x="52992" y="312517"/>
                </a:lnTo>
                <a:lnTo>
                  <a:pt x="59141" y="314865"/>
                </a:lnTo>
                <a:lnTo>
                  <a:pt x="65145" y="316429"/>
                </a:lnTo>
                <a:lnTo>
                  <a:pt x="72005" y="317473"/>
                </a:lnTo>
                <a:lnTo>
                  <a:pt x="79436" y="318168"/>
                </a:lnTo>
                <a:lnTo>
                  <a:pt x="87247" y="318632"/>
                </a:lnTo>
                <a:lnTo>
                  <a:pt x="101007" y="319147"/>
                </a:lnTo>
                <a:lnTo>
                  <a:pt x="107343" y="319285"/>
                </a:lnTo>
                <a:lnTo>
                  <a:pt x="113472" y="318423"/>
                </a:lnTo>
                <a:lnTo>
                  <a:pt x="119463" y="316897"/>
                </a:lnTo>
                <a:lnTo>
                  <a:pt x="125363" y="314927"/>
                </a:lnTo>
                <a:lnTo>
                  <a:pt x="131200" y="311708"/>
                </a:lnTo>
                <a:lnTo>
                  <a:pt x="136997" y="307658"/>
                </a:lnTo>
                <a:lnTo>
                  <a:pt x="142767" y="303053"/>
                </a:lnTo>
                <a:lnTo>
                  <a:pt x="148518" y="299030"/>
                </a:lnTo>
                <a:lnTo>
                  <a:pt x="154257" y="295395"/>
                </a:lnTo>
                <a:lnTo>
                  <a:pt x="159988" y="292020"/>
                </a:lnTo>
                <a:lnTo>
                  <a:pt x="165714" y="286912"/>
                </a:lnTo>
                <a:lnTo>
                  <a:pt x="171436" y="280650"/>
                </a:lnTo>
                <a:lnTo>
                  <a:pt x="177156" y="273617"/>
                </a:lnTo>
                <a:lnTo>
                  <a:pt x="186051" y="258183"/>
                </a:lnTo>
                <a:lnTo>
                  <a:pt x="189757" y="250067"/>
                </a:lnTo>
                <a:lnTo>
                  <a:pt x="196037" y="239893"/>
                </a:lnTo>
                <a:lnTo>
                  <a:pt x="204034" y="228349"/>
                </a:lnTo>
                <a:lnTo>
                  <a:pt x="213175" y="215890"/>
                </a:lnTo>
                <a:lnTo>
                  <a:pt x="221175" y="201868"/>
                </a:lnTo>
                <a:lnTo>
                  <a:pt x="228412" y="186806"/>
                </a:lnTo>
                <a:lnTo>
                  <a:pt x="247701" y="140843"/>
                </a:lnTo>
                <a:lnTo>
                  <a:pt x="253716" y="126120"/>
                </a:lnTo>
                <a:lnTo>
                  <a:pt x="257727" y="113447"/>
                </a:lnTo>
                <a:lnTo>
                  <a:pt x="265276" y="78149"/>
                </a:lnTo>
                <a:lnTo>
                  <a:pt x="276827" y="32871"/>
                </a:lnTo>
                <a:lnTo>
                  <a:pt x="280197" y="16565"/>
                </a:lnTo>
                <a:lnTo>
                  <a:pt x="280143" y="10883"/>
                </a:lnTo>
                <a:lnTo>
                  <a:pt x="279155" y="6142"/>
                </a:lnTo>
                <a:lnTo>
                  <a:pt x="277543" y="2030"/>
                </a:lnTo>
                <a:lnTo>
                  <a:pt x="276469" y="240"/>
                </a:lnTo>
                <a:lnTo>
                  <a:pt x="275753" y="0"/>
                </a:lnTo>
                <a:lnTo>
                  <a:pt x="275275" y="792"/>
                </a:lnTo>
                <a:lnTo>
                  <a:pt x="274745" y="4213"/>
                </a:lnTo>
                <a:lnTo>
                  <a:pt x="274345" y="22486"/>
                </a:lnTo>
                <a:lnTo>
                  <a:pt x="276871" y="38302"/>
                </a:lnTo>
                <a:lnTo>
                  <a:pt x="280217" y="59301"/>
                </a:lnTo>
                <a:lnTo>
                  <a:pt x="281704" y="78159"/>
                </a:lnTo>
                <a:lnTo>
                  <a:pt x="282364" y="96065"/>
                </a:lnTo>
                <a:lnTo>
                  <a:pt x="282541" y="104841"/>
                </a:lnTo>
                <a:lnTo>
                  <a:pt x="284563" y="122121"/>
                </a:lnTo>
                <a:lnTo>
                  <a:pt x="291890" y="171801"/>
                </a:lnTo>
                <a:lnTo>
                  <a:pt x="294606" y="193431"/>
                </a:lnTo>
                <a:lnTo>
                  <a:pt x="296417" y="211661"/>
                </a:lnTo>
                <a:lnTo>
                  <a:pt x="297624" y="227625"/>
                </a:lnTo>
                <a:lnTo>
                  <a:pt x="299381" y="243030"/>
                </a:lnTo>
                <a:lnTo>
                  <a:pt x="301505" y="258062"/>
                </a:lnTo>
                <a:lnTo>
                  <a:pt x="303873" y="272846"/>
                </a:lnTo>
                <a:lnTo>
                  <a:pt x="305453" y="287464"/>
                </a:lnTo>
                <a:lnTo>
                  <a:pt x="306505" y="301973"/>
                </a:lnTo>
                <a:lnTo>
                  <a:pt x="307207" y="316408"/>
                </a:lnTo>
                <a:lnTo>
                  <a:pt x="306722" y="339365"/>
                </a:lnTo>
                <a:lnTo>
                  <a:pt x="303644" y="400435"/>
                </a:lnTo>
                <a:lnTo>
                  <a:pt x="299101" y="459326"/>
                </a:lnTo>
                <a:lnTo>
                  <a:pt x="296556" y="487032"/>
                </a:lnTo>
                <a:lnTo>
                  <a:pt x="293906" y="510265"/>
                </a:lnTo>
                <a:lnTo>
                  <a:pt x="291188" y="530517"/>
                </a:lnTo>
                <a:lnTo>
                  <a:pt x="288423" y="548780"/>
                </a:lnTo>
                <a:lnTo>
                  <a:pt x="282769" y="567623"/>
                </a:lnTo>
                <a:lnTo>
                  <a:pt x="275191" y="586852"/>
                </a:lnTo>
                <a:lnTo>
                  <a:pt x="266328" y="606339"/>
                </a:lnTo>
                <a:lnTo>
                  <a:pt x="257562" y="624094"/>
                </a:lnTo>
                <a:lnTo>
                  <a:pt x="248861" y="640692"/>
                </a:lnTo>
                <a:lnTo>
                  <a:pt x="240202" y="656520"/>
                </a:lnTo>
                <a:lnTo>
                  <a:pt x="231573" y="669930"/>
                </a:lnTo>
                <a:lnTo>
                  <a:pt x="222962" y="681727"/>
                </a:lnTo>
                <a:lnTo>
                  <a:pt x="214364" y="692449"/>
                </a:lnTo>
                <a:lnTo>
                  <a:pt x="206727" y="700550"/>
                </a:lnTo>
                <a:lnTo>
                  <a:pt x="199731" y="706903"/>
                </a:lnTo>
                <a:lnTo>
                  <a:pt x="193161" y="712091"/>
                </a:lnTo>
                <a:lnTo>
                  <a:pt x="186877" y="716502"/>
                </a:lnTo>
                <a:lnTo>
                  <a:pt x="180782" y="720395"/>
                </a:lnTo>
                <a:lnTo>
                  <a:pt x="174814" y="723943"/>
                </a:lnTo>
                <a:lnTo>
                  <a:pt x="168930" y="727261"/>
                </a:lnTo>
                <a:lnTo>
                  <a:pt x="157313" y="733487"/>
                </a:lnTo>
                <a:lnTo>
                  <a:pt x="150595" y="735529"/>
                </a:lnTo>
                <a:lnTo>
                  <a:pt x="143260" y="736890"/>
                </a:lnTo>
                <a:lnTo>
                  <a:pt x="135512" y="737797"/>
                </a:lnTo>
                <a:lnTo>
                  <a:pt x="128441" y="738402"/>
                </a:lnTo>
                <a:lnTo>
                  <a:pt x="121823" y="738805"/>
                </a:lnTo>
                <a:lnTo>
                  <a:pt x="115505" y="739074"/>
                </a:lnTo>
                <a:lnTo>
                  <a:pt x="106531" y="738301"/>
                </a:lnTo>
                <a:lnTo>
                  <a:pt x="95786" y="736833"/>
                </a:lnTo>
                <a:lnTo>
                  <a:pt x="71147" y="732662"/>
                </a:lnTo>
                <a:lnTo>
                  <a:pt x="25198" y="723997"/>
                </a:lnTo>
                <a:lnTo>
                  <a:pt x="15644" y="720607"/>
                </a:lnTo>
                <a:lnTo>
                  <a:pt x="0" y="71389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315"/>
          <p:cNvSpPr/>
          <p:nvPr/>
        </p:nvSpPr>
        <p:spPr>
          <a:xfrm>
            <a:off x="2205989" y="3474448"/>
            <a:ext cx="488634" cy="382736"/>
          </a:xfrm>
          <a:custGeom>
            <a:avLst/>
            <a:gdLst/>
            <a:ahLst/>
            <a:cxnLst/>
            <a:rect l="0" t="0" r="0" b="0"/>
            <a:pathLst>
              <a:path w="488634" h="382736">
                <a:moveTo>
                  <a:pt x="0" y="220299"/>
                </a:moveTo>
                <a:lnTo>
                  <a:pt x="4551" y="224850"/>
                </a:lnTo>
                <a:lnTo>
                  <a:pt x="16483" y="232231"/>
                </a:lnTo>
                <a:lnTo>
                  <a:pt x="25276" y="233969"/>
                </a:lnTo>
                <a:lnTo>
                  <a:pt x="36853" y="235127"/>
                </a:lnTo>
                <a:lnTo>
                  <a:pt x="50287" y="235899"/>
                </a:lnTo>
                <a:lnTo>
                  <a:pt x="62100" y="235462"/>
                </a:lnTo>
                <a:lnTo>
                  <a:pt x="72832" y="234218"/>
                </a:lnTo>
                <a:lnTo>
                  <a:pt x="82845" y="232435"/>
                </a:lnTo>
                <a:lnTo>
                  <a:pt x="91425" y="230295"/>
                </a:lnTo>
                <a:lnTo>
                  <a:pt x="106039" y="225377"/>
                </a:lnTo>
                <a:lnTo>
                  <a:pt x="118884" y="222556"/>
                </a:lnTo>
                <a:lnTo>
                  <a:pt x="124976" y="221803"/>
                </a:lnTo>
                <a:lnTo>
                  <a:pt x="139365" y="215888"/>
                </a:lnTo>
                <a:lnTo>
                  <a:pt x="154333" y="207861"/>
                </a:lnTo>
                <a:lnTo>
                  <a:pt x="167335" y="201119"/>
                </a:lnTo>
                <a:lnTo>
                  <a:pt x="179464" y="192407"/>
                </a:lnTo>
                <a:lnTo>
                  <a:pt x="191204" y="182185"/>
                </a:lnTo>
                <a:lnTo>
                  <a:pt x="202773" y="171292"/>
                </a:lnTo>
                <a:lnTo>
                  <a:pt x="209477" y="163815"/>
                </a:lnTo>
                <a:lnTo>
                  <a:pt x="216804" y="155021"/>
                </a:lnTo>
                <a:lnTo>
                  <a:pt x="224546" y="145348"/>
                </a:lnTo>
                <a:lnTo>
                  <a:pt x="230660" y="136042"/>
                </a:lnTo>
                <a:lnTo>
                  <a:pt x="235688" y="126980"/>
                </a:lnTo>
                <a:lnTo>
                  <a:pt x="239993" y="118081"/>
                </a:lnTo>
                <a:lnTo>
                  <a:pt x="243816" y="108339"/>
                </a:lnTo>
                <a:lnTo>
                  <a:pt x="247317" y="98034"/>
                </a:lnTo>
                <a:lnTo>
                  <a:pt x="250603" y="87354"/>
                </a:lnTo>
                <a:lnTo>
                  <a:pt x="251841" y="75472"/>
                </a:lnTo>
                <a:lnTo>
                  <a:pt x="251714" y="62788"/>
                </a:lnTo>
                <a:lnTo>
                  <a:pt x="250677" y="49569"/>
                </a:lnTo>
                <a:lnTo>
                  <a:pt x="248081" y="38851"/>
                </a:lnTo>
                <a:lnTo>
                  <a:pt x="244445" y="29801"/>
                </a:lnTo>
                <a:lnTo>
                  <a:pt x="240116" y="21863"/>
                </a:lnTo>
                <a:lnTo>
                  <a:pt x="230226" y="10503"/>
                </a:lnTo>
                <a:lnTo>
                  <a:pt x="224922" y="6140"/>
                </a:lnTo>
                <a:lnTo>
                  <a:pt x="219480" y="3231"/>
                </a:lnTo>
                <a:lnTo>
                  <a:pt x="208354" y="0"/>
                </a:lnTo>
                <a:lnTo>
                  <a:pt x="202721" y="90"/>
                </a:lnTo>
                <a:lnTo>
                  <a:pt x="191381" y="2731"/>
                </a:lnTo>
                <a:lnTo>
                  <a:pt x="182832" y="6674"/>
                </a:lnTo>
                <a:lnTo>
                  <a:pt x="172371" y="12160"/>
                </a:lnTo>
                <a:lnTo>
                  <a:pt x="150904" y="23970"/>
                </a:lnTo>
                <a:lnTo>
                  <a:pt x="135014" y="32394"/>
                </a:lnTo>
                <a:lnTo>
                  <a:pt x="128110" y="37879"/>
                </a:lnTo>
                <a:lnTo>
                  <a:pt x="121602" y="44393"/>
                </a:lnTo>
                <a:lnTo>
                  <a:pt x="115358" y="51594"/>
                </a:lnTo>
                <a:lnTo>
                  <a:pt x="109290" y="58299"/>
                </a:lnTo>
                <a:lnTo>
                  <a:pt x="97469" y="70829"/>
                </a:lnTo>
                <a:lnTo>
                  <a:pt x="92602" y="77790"/>
                </a:lnTo>
                <a:lnTo>
                  <a:pt x="88405" y="85288"/>
                </a:lnTo>
                <a:lnTo>
                  <a:pt x="84654" y="93144"/>
                </a:lnTo>
                <a:lnTo>
                  <a:pt x="80249" y="101239"/>
                </a:lnTo>
                <a:lnTo>
                  <a:pt x="75407" y="109493"/>
                </a:lnTo>
                <a:lnTo>
                  <a:pt x="70274" y="117854"/>
                </a:lnTo>
                <a:lnTo>
                  <a:pt x="65899" y="127237"/>
                </a:lnTo>
                <a:lnTo>
                  <a:pt x="62031" y="137303"/>
                </a:lnTo>
                <a:lnTo>
                  <a:pt x="58499" y="147823"/>
                </a:lnTo>
                <a:lnTo>
                  <a:pt x="55192" y="160552"/>
                </a:lnTo>
                <a:lnTo>
                  <a:pt x="52035" y="174753"/>
                </a:lnTo>
                <a:lnTo>
                  <a:pt x="48978" y="189935"/>
                </a:lnTo>
                <a:lnTo>
                  <a:pt x="46939" y="203866"/>
                </a:lnTo>
                <a:lnTo>
                  <a:pt x="45581" y="216964"/>
                </a:lnTo>
                <a:lnTo>
                  <a:pt x="44675" y="229506"/>
                </a:lnTo>
                <a:lnTo>
                  <a:pt x="44071" y="240724"/>
                </a:lnTo>
                <a:lnTo>
                  <a:pt x="43400" y="260810"/>
                </a:lnTo>
                <a:lnTo>
                  <a:pt x="44173" y="269213"/>
                </a:lnTo>
                <a:lnTo>
                  <a:pt x="45641" y="276721"/>
                </a:lnTo>
                <a:lnTo>
                  <a:pt x="47573" y="283631"/>
                </a:lnTo>
                <a:lnTo>
                  <a:pt x="52259" y="298929"/>
                </a:lnTo>
                <a:lnTo>
                  <a:pt x="54842" y="307009"/>
                </a:lnTo>
                <a:lnTo>
                  <a:pt x="57516" y="314301"/>
                </a:lnTo>
                <a:lnTo>
                  <a:pt x="60252" y="321067"/>
                </a:lnTo>
                <a:lnTo>
                  <a:pt x="63028" y="327483"/>
                </a:lnTo>
                <a:lnTo>
                  <a:pt x="67736" y="333665"/>
                </a:lnTo>
                <a:lnTo>
                  <a:pt x="80588" y="345614"/>
                </a:lnTo>
                <a:lnTo>
                  <a:pt x="93284" y="357275"/>
                </a:lnTo>
                <a:lnTo>
                  <a:pt x="99337" y="363051"/>
                </a:lnTo>
                <a:lnTo>
                  <a:pt x="105278" y="366902"/>
                </a:lnTo>
                <a:lnTo>
                  <a:pt x="116958" y="371181"/>
                </a:lnTo>
                <a:lnTo>
                  <a:pt x="128499" y="375623"/>
                </a:lnTo>
                <a:lnTo>
                  <a:pt x="134244" y="378141"/>
                </a:lnTo>
                <a:lnTo>
                  <a:pt x="141884" y="379819"/>
                </a:lnTo>
                <a:lnTo>
                  <a:pt x="150787" y="380939"/>
                </a:lnTo>
                <a:lnTo>
                  <a:pt x="160532" y="381685"/>
                </a:lnTo>
                <a:lnTo>
                  <a:pt x="168934" y="382182"/>
                </a:lnTo>
                <a:lnTo>
                  <a:pt x="183350" y="382735"/>
                </a:lnTo>
                <a:lnTo>
                  <a:pt x="190813" y="381929"/>
                </a:lnTo>
                <a:lnTo>
                  <a:pt x="198646" y="380440"/>
                </a:lnTo>
                <a:lnTo>
                  <a:pt x="206726" y="378495"/>
                </a:lnTo>
                <a:lnTo>
                  <a:pt x="215923" y="375293"/>
                </a:lnTo>
                <a:lnTo>
                  <a:pt x="225864" y="371253"/>
                </a:lnTo>
                <a:lnTo>
                  <a:pt x="282846" y="346531"/>
                </a:lnTo>
                <a:lnTo>
                  <a:pt x="298102" y="338744"/>
                </a:lnTo>
                <a:lnTo>
                  <a:pt x="312082" y="330695"/>
                </a:lnTo>
                <a:lnTo>
                  <a:pt x="347422" y="308254"/>
                </a:lnTo>
                <a:lnTo>
                  <a:pt x="357345" y="301796"/>
                </a:lnTo>
                <a:lnTo>
                  <a:pt x="366817" y="294633"/>
                </a:lnTo>
                <a:lnTo>
                  <a:pt x="375990" y="287000"/>
                </a:lnTo>
                <a:lnTo>
                  <a:pt x="384963" y="279054"/>
                </a:lnTo>
                <a:lnTo>
                  <a:pt x="393802" y="271852"/>
                </a:lnTo>
                <a:lnTo>
                  <a:pt x="402552" y="265145"/>
                </a:lnTo>
                <a:lnTo>
                  <a:pt x="411243" y="258769"/>
                </a:lnTo>
                <a:lnTo>
                  <a:pt x="428520" y="246604"/>
                </a:lnTo>
                <a:lnTo>
                  <a:pt x="437128" y="240693"/>
                </a:lnTo>
                <a:lnTo>
                  <a:pt x="451772" y="229046"/>
                </a:lnTo>
                <a:lnTo>
                  <a:pt x="463678" y="218471"/>
                </a:lnTo>
                <a:lnTo>
                  <a:pt x="475735" y="207164"/>
                </a:lnTo>
                <a:lnTo>
                  <a:pt x="488633" y="19458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316"/>
          <p:cNvSpPr/>
          <p:nvPr/>
        </p:nvSpPr>
        <p:spPr>
          <a:xfrm>
            <a:off x="1094900" y="4243387"/>
            <a:ext cx="73818" cy="668656"/>
          </a:xfrm>
          <a:custGeom>
            <a:avLst/>
            <a:gdLst/>
            <a:ahLst/>
            <a:cxnLst/>
            <a:rect l="0" t="0" r="0" b="0"/>
            <a:pathLst>
              <a:path w="73818" h="668656">
                <a:moveTo>
                  <a:pt x="22382" y="0"/>
                </a:moveTo>
                <a:lnTo>
                  <a:pt x="8729" y="9102"/>
                </a:lnTo>
                <a:lnTo>
                  <a:pt x="4708" y="12735"/>
                </a:lnTo>
                <a:lnTo>
                  <a:pt x="2027" y="16110"/>
                </a:lnTo>
                <a:lnTo>
                  <a:pt x="239" y="19313"/>
                </a:lnTo>
                <a:lnTo>
                  <a:pt x="0" y="23352"/>
                </a:lnTo>
                <a:lnTo>
                  <a:pt x="2274" y="32922"/>
                </a:lnTo>
                <a:lnTo>
                  <a:pt x="4359" y="49019"/>
                </a:lnTo>
                <a:lnTo>
                  <a:pt x="5604" y="56492"/>
                </a:lnTo>
                <a:lnTo>
                  <a:pt x="7387" y="65284"/>
                </a:lnTo>
                <a:lnTo>
                  <a:pt x="9528" y="74955"/>
                </a:lnTo>
                <a:lnTo>
                  <a:pt x="10955" y="84260"/>
                </a:lnTo>
                <a:lnTo>
                  <a:pt x="12541" y="102219"/>
                </a:lnTo>
                <a:lnTo>
                  <a:pt x="14869" y="116723"/>
                </a:lnTo>
                <a:lnTo>
                  <a:pt x="22535" y="155700"/>
                </a:lnTo>
                <a:lnTo>
                  <a:pt x="26294" y="179047"/>
                </a:lnTo>
                <a:lnTo>
                  <a:pt x="36135" y="252653"/>
                </a:lnTo>
                <a:lnTo>
                  <a:pt x="42147" y="290090"/>
                </a:lnTo>
                <a:lnTo>
                  <a:pt x="45084" y="328649"/>
                </a:lnTo>
                <a:lnTo>
                  <a:pt x="50887" y="442611"/>
                </a:lnTo>
                <a:lnTo>
                  <a:pt x="54958" y="556594"/>
                </a:lnTo>
                <a:lnTo>
                  <a:pt x="56164" y="608359"/>
                </a:lnTo>
                <a:lnTo>
                  <a:pt x="57286" y="617980"/>
                </a:lnTo>
                <a:lnTo>
                  <a:pt x="58986" y="625347"/>
                </a:lnTo>
                <a:lnTo>
                  <a:pt x="61072" y="631210"/>
                </a:lnTo>
                <a:lnTo>
                  <a:pt x="63416" y="637025"/>
                </a:lnTo>
                <a:lnTo>
                  <a:pt x="65930" y="642806"/>
                </a:lnTo>
                <a:lnTo>
                  <a:pt x="73817" y="66865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317"/>
          <p:cNvSpPr/>
          <p:nvPr/>
        </p:nvSpPr>
        <p:spPr>
          <a:xfrm>
            <a:off x="1331594" y="4226242"/>
            <a:ext cx="102871" cy="600076"/>
          </a:xfrm>
          <a:custGeom>
            <a:avLst/>
            <a:gdLst/>
            <a:ahLst/>
            <a:cxnLst/>
            <a:rect l="0" t="0" r="0" b="0"/>
            <a:pathLst>
              <a:path w="102871" h="600076">
                <a:moveTo>
                  <a:pt x="0" y="0"/>
                </a:moveTo>
                <a:lnTo>
                  <a:pt x="0" y="4551"/>
                </a:lnTo>
                <a:lnTo>
                  <a:pt x="1906" y="7796"/>
                </a:lnTo>
                <a:lnTo>
                  <a:pt x="5080" y="11865"/>
                </a:lnTo>
                <a:lnTo>
                  <a:pt x="9102" y="16482"/>
                </a:lnTo>
                <a:lnTo>
                  <a:pt x="11783" y="21466"/>
                </a:lnTo>
                <a:lnTo>
                  <a:pt x="14762" y="32083"/>
                </a:lnTo>
                <a:lnTo>
                  <a:pt x="16509" y="45201"/>
                </a:lnTo>
                <a:lnTo>
                  <a:pt x="20990" y="85177"/>
                </a:lnTo>
                <a:lnTo>
                  <a:pt x="28697" y="139774"/>
                </a:lnTo>
                <a:lnTo>
                  <a:pt x="37520" y="199282"/>
                </a:lnTo>
                <a:lnTo>
                  <a:pt x="47841" y="277169"/>
                </a:lnTo>
                <a:lnTo>
                  <a:pt x="53966" y="315274"/>
                </a:lnTo>
                <a:lnTo>
                  <a:pt x="56932" y="331150"/>
                </a:lnTo>
                <a:lnTo>
                  <a:pt x="62768" y="358950"/>
                </a:lnTo>
                <a:lnTo>
                  <a:pt x="65658" y="379317"/>
                </a:lnTo>
                <a:lnTo>
                  <a:pt x="71409" y="432429"/>
                </a:lnTo>
                <a:lnTo>
                  <a:pt x="73324" y="454021"/>
                </a:lnTo>
                <a:lnTo>
                  <a:pt x="74600" y="471273"/>
                </a:lnTo>
                <a:lnTo>
                  <a:pt x="75451" y="485632"/>
                </a:lnTo>
                <a:lnTo>
                  <a:pt x="76971" y="498062"/>
                </a:lnTo>
                <a:lnTo>
                  <a:pt x="78937" y="509206"/>
                </a:lnTo>
                <a:lnTo>
                  <a:pt x="81199" y="519494"/>
                </a:lnTo>
                <a:lnTo>
                  <a:pt x="83661" y="529209"/>
                </a:lnTo>
                <a:lnTo>
                  <a:pt x="86254" y="538543"/>
                </a:lnTo>
                <a:lnTo>
                  <a:pt x="91675" y="556535"/>
                </a:lnTo>
                <a:lnTo>
                  <a:pt x="100377" y="583749"/>
                </a:lnTo>
                <a:lnTo>
                  <a:pt x="102870" y="60007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318"/>
          <p:cNvSpPr/>
          <p:nvPr/>
        </p:nvSpPr>
        <p:spPr>
          <a:xfrm>
            <a:off x="901902" y="4311967"/>
            <a:ext cx="995478" cy="214313"/>
          </a:xfrm>
          <a:custGeom>
            <a:avLst/>
            <a:gdLst/>
            <a:ahLst/>
            <a:cxnLst/>
            <a:rect l="0" t="0" r="0" b="0"/>
            <a:pathLst>
              <a:path w="995478" h="214313">
                <a:moveTo>
                  <a:pt x="52502" y="214312"/>
                </a:moveTo>
                <a:lnTo>
                  <a:pt x="25197" y="209762"/>
                </a:lnTo>
                <a:lnTo>
                  <a:pt x="0" y="206270"/>
                </a:lnTo>
                <a:lnTo>
                  <a:pt x="356" y="206093"/>
                </a:lnTo>
                <a:lnTo>
                  <a:pt x="56089" y="189677"/>
                </a:lnTo>
                <a:lnTo>
                  <a:pt x="66324" y="186459"/>
                </a:lnTo>
                <a:lnTo>
                  <a:pt x="79814" y="181456"/>
                </a:lnTo>
                <a:lnTo>
                  <a:pt x="159416" y="149344"/>
                </a:lnTo>
                <a:lnTo>
                  <a:pt x="199080" y="134955"/>
                </a:lnTo>
                <a:lnTo>
                  <a:pt x="221658" y="127117"/>
                </a:lnTo>
                <a:lnTo>
                  <a:pt x="252903" y="118082"/>
                </a:lnTo>
                <a:lnTo>
                  <a:pt x="330799" y="97884"/>
                </a:lnTo>
                <a:lnTo>
                  <a:pt x="369479" y="89069"/>
                </a:lnTo>
                <a:lnTo>
                  <a:pt x="442936" y="74193"/>
                </a:lnTo>
                <a:lnTo>
                  <a:pt x="542163" y="55966"/>
                </a:lnTo>
                <a:lnTo>
                  <a:pt x="657193" y="35675"/>
                </a:lnTo>
                <a:lnTo>
                  <a:pt x="680419" y="32356"/>
                </a:lnTo>
                <a:lnTo>
                  <a:pt x="700666" y="30143"/>
                </a:lnTo>
                <a:lnTo>
                  <a:pt x="718927" y="28668"/>
                </a:lnTo>
                <a:lnTo>
                  <a:pt x="735863" y="26732"/>
                </a:lnTo>
                <a:lnTo>
                  <a:pt x="751916" y="24489"/>
                </a:lnTo>
                <a:lnTo>
                  <a:pt x="782453" y="20409"/>
                </a:lnTo>
                <a:lnTo>
                  <a:pt x="828325" y="17160"/>
                </a:lnTo>
                <a:lnTo>
                  <a:pt x="864355" y="13024"/>
                </a:lnTo>
                <a:lnTo>
                  <a:pt x="900053" y="8011"/>
                </a:lnTo>
                <a:lnTo>
                  <a:pt x="931159" y="3561"/>
                </a:lnTo>
                <a:lnTo>
                  <a:pt x="958429" y="1055"/>
                </a:lnTo>
                <a:lnTo>
                  <a:pt x="986409" y="62"/>
                </a:lnTo>
                <a:lnTo>
                  <a:pt x="99547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319"/>
          <p:cNvSpPr/>
          <p:nvPr/>
        </p:nvSpPr>
        <p:spPr>
          <a:xfrm>
            <a:off x="887016" y="4431982"/>
            <a:ext cx="881777" cy="222886"/>
          </a:xfrm>
          <a:custGeom>
            <a:avLst/>
            <a:gdLst/>
            <a:ahLst/>
            <a:cxnLst/>
            <a:rect l="0" t="0" r="0" b="0"/>
            <a:pathLst>
              <a:path w="881777" h="222886">
                <a:moveTo>
                  <a:pt x="7381" y="222885"/>
                </a:moveTo>
                <a:lnTo>
                  <a:pt x="0" y="215504"/>
                </a:lnTo>
                <a:lnTo>
                  <a:pt x="1508" y="215107"/>
                </a:lnTo>
                <a:lnTo>
                  <a:pt x="27170" y="213430"/>
                </a:lnTo>
                <a:lnTo>
                  <a:pt x="39808" y="207489"/>
                </a:lnTo>
                <a:lnTo>
                  <a:pt x="53226" y="202390"/>
                </a:lnTo>
                <a:lnTo>
                  <a:pt x="126904" y="171410"/>
                </a:lnTo>
                <a:lnTo>
                  <a:pt x="170675" y="152065"/>
                </a:lnTo>
                <a:lnTo>
                  <a:pt x="187681" y="144239"/>
                </a:lnTo>
                <a:lnTo>
                  <a:pt x="205686" y="137117"/>
                </a:lnTo>
                <a:lnTo>
                  <a:pt x="224357" y="130464"/>
                </a:lnTo>
                <a:lnTo>
                  <a:pt x="243471" y="124124"/>
                </a:lnTo>
                <a:lnTo>
                  <a:pt x="260977" y="118944"/>
                </a:lnTo>
                <a:lnTo>
                  <a:pt x="277410" y="114538"/>
                </a:lnTo>
                <a:lnTo>
                  <a:pt x="293128" y="110650"/>
                </a:lnTo>
                <a:lnTo>
                  <a:pt x="309321" y="106151"/>
                </a:lnTo>
                <a:lnTo>
                  <a:pt x="342554" y="96073"/>
                </a:lnTo>
                <a:lnTo>
                  <a:pt x="366085" y="89766"/>
                </a:lnTo>
                <a:lnTo>
                  <a:pt x="550616" y="44370"/>
                </a:lnTo>
                <a:lnTo>
                  <a:pt x="593306" y="34643"/>
                </a:lnTo>
                <a:lnTo>
                  <a:pt x="615168" y="30715"/>
                </a:lnTo>
                <a:lnTo>
                  <a:pt x="638315" y="27145"/>
                </a:lnTo>
                <a:lnTo>
                  <a:pt x="662318" y="23811"/>
                </a:lnTo>
                <a:lnTo>
                  <a:pt x="682131" y="21589"/>
                </a:lnTo>
                <a:lnTo>
                  <a:pt x="699149" y="20108"/>
                </a:lnTo>
                <a:lnTo>
                  <a:pt x="714305" y="19120"/>
                </a:lnTo>
                <a:lnTo>
                  <a:pt x="738764" y="18023"/>
                </a:lnTo>
                <a:lnTo>
                  <a:pt x="759160" y="16583"/>
                </a:lnTo>
                <a:lnTo>
                  <a:pt x="777750" y="12768"/>
                </a:lnTo>
                <a:lnTo>
                  <a:pt x="800617" y="10437"/>
                </a:lnTo>
                <a:lnTo>
                  <a:pt x="822845" y="8448"/>
                </a:lnTo>
                <a:lnTo>
                  <a:pt x="844876" y="1951"/>
                </a:lnTo>
                <a:lnTo>
                  <a:pt x="881776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320"/>
          <p:cNvSpPr/>
          <p:nvPr/>
        </p:nvSpPr>
        <p:spPr>
          <a:xfrm>
            <a:off x="1958066" y="4372585"/>
            <a:ext cx="315455" cy="405010"/>
          </a:xfrm>
          <a:custGeom>
            <a:avLst/>
            <a:gdLst/>
            <a:ahLst/>
            <a:cxnLst/>
            <a:rect l="0" t="0" r="0" b="0"/>
            <a:pathLst>
              <a:path w="315455" h="405010">
                <a:moveTo>
                  <a:pt x="273641" y="33680"/>
                </a:moveTo>
                <a:lnTo>
                  <a:pt x="259988" y="24578"/>
                </a:lnTo>
                <a:lnTo>
                  <a:pt x="254062" y="21897"/>
                </a:lnTo>
                <a:lnTo>
                  <a:pt x="248206" y="20109"/>
                </a:lnTo>
                <a:lnTo>
                  <a:pt x="242397" y="18918"/>
                </a:lnTo>
                <a:lnTo>
                  <a:pt x="233402" y="17593"/>
                </a:lnTo>
                <a:lnTo>
                  <a:pt x="226229" y="17005"/>
                </a:lnTo>
                <a:lnTo>
                  <a:pt x="219867" y="16744"/>
                </a:lnTo>
                <a:lnTo>
                  <a:pt x="206379" y="16597"/>
                </a:lnTo>
                <a:lnTo>
                  <a:pt x="200224" y="17529"/>
                </a:lnTo>
                <a:lnTo>
                  <a:pt x="193264" y="19102"/>
                </a:lnTo>
                <a:lnTo>
                  <a:pt x="185767" y="21104"/>
                </a:lnTo>
                <a:lnTo>
                  <a:pt x="178863" y="24343"/>
                </a:lnTo>
                <a:lnTo>
                  <a:pt x="172356" y="28408"/>
                </a:lnTo>
                <a:lnTo>
                  <a:pt x="166112" y="33022"/>
                </a:lnTo>
                <a:lnTo>
                  <a:pt x="151556" y="43230"/>
                </a:lnTo>
                <a:lnTo>
                  <a:pt x="143673" y="48619"/>
                </a:lnTo>
                <a:lnTo>
                  <a:pt x="135561" y="55069"/>
                </a:lnTo>
                <a:lnTo>
                  <a:pt x="127295" y="62227"/>
                </a:lnTo>
                <a:lnTo>
                  <a:pt x="118927" y="69857"/>
                </a:lnTo>
                <a:lnTo>
                  <a:pt x="111443" y="77800"/>
                </a:lnTo>
                <a:lnTo>
                  <a:pt x="104549" y="85953"/>
                </a:lnTo>
                <a:lnTo>
                  <a:pt x="98048" y="94247"/>
                </a:lnTo>
                <a:lnTo>
                  <a:pt x="88952" y="107395"/>
                </a:lnTo>
                <a:lnTo>
                  <a:pt x="66144" y="142325"/>
                </a:lnTo>
                <a:lnTo>
                  <a:pt x="56252" y="158497"/>
                </a:lnTo>
                <a:lnTo>
                  <a:pt x="47753" y="173089"/>
                </a:lnTo>
                <a:lnTo>
                  <a:pt x="40181" y="186627"/>
                </a:lnTo>
                <a:lnTo>
                  <a:pt x="33229" y="200414"/>
                </a:lnTo>
                <a:lnTo>
                  <a:pt x="26689" y="214369"/>
                </a:lnTo>
                <a:lnTo>
                  <a:pt x="20424" y="228434"/>
                </a:lnTo>
                <a:lnTo>
                  <a:pt x="15294" y="241621"/>
                </a:lnTo>
                <a:lnTo>
                  <a:pt x="10922" y="254222"/>
                </a:lnTo>
                <a:lnTo>
                  <a:pt x="7055" y="266433"/>
                </a:lnTo>
                <a:lnTo>
                  <a:pt x="4477" y="278384"/>
                </a:lnTo>
                <a:lnTo>
                  <a:pt x="2759" y="290161"/>
                </a:lnTo>
                <a:lnTo>
                  <a:pt x="1613" y="301822"/>
                </a:lnTo>
                <a:lnTo>
                  <a:pt x="849" y="312454"/>
                </a:lnTo>
                <a:lnTo>
                  <a:pt x="339" y="322399"/>
                </a:lnTo>
                <a:lnTo>
                  <a:pt x="0" y="331887"/>
                </a:lnTo>
                <a:lnTo>
                  <a:pt x="1679" y="342974"/>
                </a:lnTo>
                <a:lnTo>
                  <a:pt x="4703" y="355129"/>
                </a:lnTo>
                <a:lnTo>
                  <a:pt x="8624" y="367994"/>
                </a:lnTo>
                <a:lnTo>
                  <a:pt x="13143" y="377523"/>
                </a:lnTo>
                <a:lnTo>
                  <a:pt x="18060" y="384829"/>
                </a:lnTo>
                <a:lnTo>
                  <a:pt x="23244" y="390652"/>
                </a:lnTo>
                <a:lnTo>
                  <a:pt x="28605" y="395486"/>
                </a:lnTo>
                <a:lnTo>
                  <a:pt x="34083" y="399662"/>
                </a:lnTo>
                <a:lnTo>
                  <a:pt x="39641" y="403397"/>
                </a:lnTo>
                <a:lnTo>
                  <a:pt x="46203" y="404936"/>
                </a:lnTo>
                <a:lnTo>
                  <a:pt x="53436" y="405009"/>
                </a:lnTo>
                <a:lnTo>
                  <a:pt x="61115" y="404105"/>
                </a:lnTo>
                <a:lnTo>
                  <a:pt x="68139" y="402550"/>
                </a:lnTo>
                <a:lnTo>
                  <a:pt x="74728" y="400560"/>
                </a:lnTo>
                <a:lnTo>
                  <a:pt x="81024" y="398282"/>
                </a:lnTo>
                <a:lnTo>
                  <a:pt x="88080" y="394858"/>
                </a:lnTo>
                <a:lnTo>
                  <a:pt x="95641" y="390670"/>
                </a:lnTo>
                <a:lnTo>
                  <a:pt x="103539" y="385973"/>
                </a:lnTo>
                <a:lnTo>
                  <a:pt x="119935" y="375674"/>
                </a:lnTo>
                <a:lnTo>
                  <a:pt x="128308" y="370261"/>
                </a:lnTo>
                <a:lnTo>
                  <a:pt x="136747" y="362843"/>
                </a:lnTo>
                <a:lnTo>
                  <a:pt x="145231" y="354087"/>
                </a:lnTo>
                <a:lnTo>
                  <a:pt x="153745" y="344439"/>
                </a:lnTo>
                <a:lnTo>
                  <a:pt x="164182" y="330388"/>
                </a:lnTo>
                <a:lnTo>
                  <a:pt x="175903" y="313400"/>
                </a:lnTo>
                <a:lnTo>
                  <a:pt x="233486" y="226834"/>
                </a:lnTo>
                <a:lnTo>
                  <a:pt x="245918" y="206264"/>
                </a:lnTo>
                <a:lnTo>
                  <a:pt x="256112" y="187788"/>
                </a:lnTo>
                <a:lnTo>
                  <a:pt x="286159" y="128468"/>
                </a:lnTo>
                <a:lnTo>
                  <a:pt x="292464" y="112111"/>
                </a:lnTo>
                <a:lnTo>
                  <a:pt x="298572" y="93588"/>
                </a:lnTo>
                <a:lnTo>
                  <a:pt x="304549" y="73618"/>
                </a:lnTo>
                <a:lnTo>
                  <a:pt x="308534" y="58400"/>
                </a:lnTo>
                <a:lnTo>
                  <a:pt x="311191" y="46350"/>
                </a:lnTo>
                <a:lnTo>
                  <a:pt x="312962" y="36411"/>
                </a:lnTo>
                <a:lnTo>
                  <a:pt x="314142" y="28833"/>
                </a:lnTo>
                <a:lnTo>
                  <a:pt x="315454" y="17873"/>
                </a:lnTo>
                <a:lnTo>
                  <a:pt x="313899" y="13617"/>
                </a:lnTo>
                <a:lnTo>
                  <a:pt x="310957" y="9827"/>
                </a:lnTo>
                <a:lnTo>
                  <a:pt x="307091" y="6348"/>
                </a:lnTo>
                <a:lnTo>
                  <a:pt x="302608" y="4028"/>
                </a:lnTo>
                <a:lnTo>
                  <a:pt x="297715" y="2482"/>
                </a:lnTo>
                <a:lnTo>
                  <a:pt x="292548" y="1452"/>
                </a:lnTo>
                <a:lnTo>
                  <a:pt x="286246" y="764"/>
                </a:lnTo>
                <a:lnTo>
                  <a:pt x="279187" y="306"/>
                </a:lnTo>
                <a:lnTo>
                  <a:pt x="271623" y="0"/>
                </a:lnTo>
                <a:lnTo>
                  <a:pt x="264676" y="749"/>
                </a:lnTo>
                <a:lnTo>
                  <a:pt x="258139" y="2201"/>
                </a:lnTo>
                <a:lnTo>
                  <a:pt x="251876" y="4121"/>
                </a:lnTo>
                <a:lnTo>
                  <a:pt x="242378" y="6255"/>
                </a:lnTo>
                <a:lnTo>
                  <a:pt x="234029" y="8156"/>
                </a:lnTo>
                <a:lnTo>
                  <a:pt x="229135" y="9996"/>
                </a:lnTo>
                <a:lnTo>
                  <a:pt x="223968" y="12176"/>
                </a:lnTo>
                <a:lnTo>
                  <a:pt x="218618" y="14581"/>
                </a:lnTo>
                <a:lnTo>
                  <a:pt x="207594" y="19794"/>
                </a:lnTo>
                <a:lnTo>
                  <a:pt x="190677" y="28084"/>
                </a:lnTo>
                <a:lnTo>
                  <a:pt x="186899" y="30901"/>
                </a:lnTo>
                <a:lnTo>
                  <a:pt x="184381" y="33732"/>
                </a:lnTo>
                <a:lnTo>
                  <a:pt x="179343" y="4225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321"/>
          <p:cNvSpPr/>
          <p:nvPr/>
        </p:nvSpPr>
        <p:spPr>
          <a:xfrm>
            <a:off x="2454890" y="4055603"/>
            <a:ext cx="162580" cy="916448"/>
          </a:xfrm>
          <a:custGeom>
            <a:avLst/>
            <a:gdLst/>
            <a:ahLst/>
            <a:cxnLst/>
            <a:rect l="0" t="0" r="0" b="0"/>
            <a:pathLst>
              <a:path w="162580" h="916448">
                <a:moveTo>
                  <a:pt x="111144" y="24907"/>
                </a:moveTo>
                <a:lnTo>
                  <a:pt x="120246" y="20356"/>
                </a:lnTo>
                <a:lnTo>
                  <a:pt x="122927" y="17110"/>
                </a:lnTo>
                <a:lnTo>
                  <a:pt x="124715" y="13042"/>
                </a:lnTo>
                <a:lnTo>
                  <a:pt x="128080" y="0"/>
                </a:lnTo>
                <a:lnTo>
                  <a:pt x="125292" y="2587"/>
                </a:lnTo>
                <a:lnTo>
                  <a:pt x="114575" y="13082"/>
                </a:lnTo>
                <a:lnTo>
                  <a:pt x="109621" y="18928"/>
                </a:lnTo>
                <a:lnTo>
                  <a:pt x="105367" y="24731"/>
                </a:lnTo>
                <a:lnTo>
                  <a:pt x="101577" y="30505"/>
                </a:lnTo>
                <a:lnTo>
                  <a:pt x="96194" y="36259"/>
                </a:lnTo>
                <a:lnTo>
                  <a:pt x="89747" y="42000"/>
                </a:lnTo>
                <a:lnTo>
                  <a:pt x="82592" y="47732"/>
                </a:lnTo>
                <a:lnTo>
                  <a:pt x="75917" y="54411"/>
                </a:lnTo>
                <a:lnTo>
                  <a:pt x="69562" y="61721"/>
                </a:lnTo>
                <a:lnTo>
                  <a:pt x="63420" y="69452"/>
                </a:lnTo>
                <a:lnTo>
                  <a:pt x="57421" y="77464"/>
                </a:lnTo>
                <a:lnTo>
                  <a:pt x="45675" y="93985"/>
                </a:lnTo>
                <a:lnTo>
                  <a:pt x="28352" y="119352"/>
                </a:lnTo>
                <a:lnTo>
                  <a:pt x="22612" y="132638"/>
                </a:lnTo>
                <a:lnTo>
                  <a:pt x="16880" y="149115"/>
                </a:lnTo>
                <a:lnTo>
                  <a:pt x="11154" y="167719"/>
                </a:lnTo>
                <a:lnTo>
                  <a:pt x="7337" y="183933"/>
                </a:lnTo>
                <a:lnTo>
                  <a:pt x="3095" y="212107"/>
                </a:lnTo>
                <a:lnTo>
                  <a:pt x="1210" y="239870"/>
                </a:lnTo>
                <a:lnTo>
                  <a:pt x="372" y="267130"/>
                </a:lnTo>
                <a:lnTo>
                  <a:pt x="0" y="291947"/>
                </a:lnTo>
                <a:lnTo>
                  <a:pt x="1805" y="310566"/>
                </a:lnTo>
                <a:lnTo>
                  <a:pt x="4914" y="333456"/>
                </a:lnTo>
                <a:lnTo>
                  <a:pt x="8892" y="359194"/>
                </a:lnTo>
                <a:lnTo>
                  <a:pt x="12496" y="387782"/>
                </a:lnTo>
                <a:lnTo>
                  <a:pt x="19041" y="450028"/>
                </a:lnTo>
                <a:lnTo>
                  <a:pt x="23072" y="475961"/>
                </a:lnTo>
                <a:lnTo>
                  <a:pt x="27665" y="498012"/>
                </a:lnTo>
                <a:lnTo>
                  <a:pt x="32631" y="517475"/>
                </a:lnTo>
                <a:lnTo>
                  <a:pt x="37847" y="536165"/>
                </a:lnTo>
                <a:lnTo>
                  <a:pt x="62447" y="619926"/>
                </a:lnTo>
                <a:lnTo>
                  <a:pt x="70107" y="647329"/>
                </a:lnTo>
                <a:lnTo>
                  <a:pt x="83698" y="700636"/>
                </a:lnTo>
                <a:lnTo>
                  <a:pt x="89989" y="726853"/>
                </a:lnTo>
                <a:lnTo>
                  <a:pt x="98946" y="753856"/>
                </a:lnTo>
                <a:lnTo>
                  <a:pt x="109680" y="781383"/>
                </a:lnTo>
                <a:lnTo>
                  <a:pt x="121598" y="809259"/>
                </a:lnTo>
                <a:lnTo>
                  <a:pt x="130496" y="832606"/>
                </a:lnTo>
                <a:lnTo>
                  <a:pt x="137381" y="852933"/>
                </a:lnTo>
                <a:lnTo>
                  <a:pt x="142923" y="871247"/>
                </a:lnTo>
                <a:lnTo>
                  <a:pt x="147570" y="884408"/>
                </a:lnTo>
                <a:lnTo>
                  <a:pt x="151621" y="894135"/>
                </a:lnTo>
                <a:lnTo>
                  <a:pt x="162579" y="91644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322"/>
          <p:cNvSpPr/>
          <p:nvPr/>
        </p:nvSpPr>
        <p:spPr>
          <a:xfrm>
            <a:off x="2338210" y="4260532"/>
            <a:ext cx="536435" cy="368619"/>
          </a:xfrm>
          <a:custGeom>
            <a:avLst/>
            <a:gdLst/>
            <a:ahLst/>
            <a:cxnLst/>
            <a:rect l="0" t="0" r="0" b="0"/>
            <a:pathLst>
              <a:path w="536435" h="368619">
                <a:moveTo>
                  <a:pt x="4940" y="368618"/>
                </a:moveTo>
                <a:lnTo>
                  <a:pt x="389" y="359516"/>
                </a:lnTo>
                <a:lnTo>
                  <a:pt x="0" y="356834"/>
                </a:lnTo>
                <a:lnTo>
                  <a:pt x="694" y="355047"/>
                </a:lnTo>
                <a:lnTo>
                  <a:pt x="2109" y="353856"/>
                </a:lnTo>
                <a:lnTo>
                  <a:pt x="8762" y="342372"/>
                </a:lnTo>
                <a:lnTo>
                  <a:pt x="13203" y="333975"/>
                </a:lnTo>
                <a:lnTo>
                  <a:pt x="19021" y="326473"/>
                </a:lnTo>
                <a:lnTo>
                  <a:pt x="25757" y="319566"/>
                </a:lnTo>
                <a:lnTo>
                  <a:pt x="33105" y="313057"/>
                </a:lnTo>
                <a:lnTo>
                  <a:pt x="48890" y="298204"/>
                </a:lnTo>
                <a:lnTo>
                  <a:pt x="82307" y="265385"/>
                </a:lnTo>
                <a:lnTo>
                  <a:pt x="91760" y="256934"/>
                </a:lnTo>
                <a:lnTo>
                  <a:pt x="101873" y="248442"/>
                </a:lnTo>
                <a:lnTo>
                  <a:pt x="147008" y="212677"/>
                </a:lnTo>
                <a:lnTo>
                  <a:pt x="168232" y="196078"/>
                </a:lnTo>
                <a:lnTo>
                  <a:pt x="187143" y="183106"/>
                </a:lnTo>
                <a:lnTo>
                  <a:pt x="204514" y="172553"/>
                </a:lnTo>
                <a:lnTo>
                  <a:pt x="220856" y="163613"/>
                </a:lnTo>
                <a:lnTo>
                  <a:pt x="272035" y="133359"/>
                </a:lnTo>
                <a:lnTo>
                  <a:pt x="327484" y="100228"/>
                </a:lnTo>
                <a:lnTo>
                  <a:pt x="364827" y="79153"/>
                </a:lnTo>
                <a:lnTo>
                  <a:pt x="394125" y="63437"/>
                </a:lnTo>
                <a:lnTo>
                  <a:pt x="407271" y="56579"/>
                </a:lnTo>
                <a:lnTo>
                  <a:pt x="422703" y="49149"/>
                </a:lnTo>
                <a:lnTo>
                  <a:pt x="457630" y="33274"/>
                </a:lnTo>
                <a:lnTo>
                  <a:pt x="472468" y="26945"/>
                </a:lnTo>
                <a:lnTo>
                  <a:pt x="485218" y="21774"/>
                </a:lnTo>
                <a:lnTo>
                  <a:pt x="496575" y="17373"/>
                </a:lnTo>
                <a:lnTo>
                  <a:pt x="506051" y="13487"/>
                </a:lnTo>
                <a:lnTo>
                  <a:pt x="514274" y="9944"/>
                </a:lnTo>
                <a:lnTo>
                  <a:pt x="536434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323"/>
          <p:cNvSpPr/>
          <p:nvPr/>
        </p:nvSpPr>
        <p:spPr>
          <a:xfrm>
            <a:off x="3071974" y="3855473"/>
            <a:ext cx="1320004" cy="876493"/>
          </a:xfrm>
          <a:custGeom>
            <a:avLst/>
            <a:gdLst/>
            <a:ahLst/>
            <a:cxnLst/>
            <a:rect l="0" t="0" r="0" b="0"/>
            <a:pathLst>
              <a:path w="1320004" h="876493">
                <a:moveTo>
                  <a:pt x="257013" y="533647"/>
                </a:moveTo>
                <a:lnTo>
                  <a:pt x="238387" y="521864"/>
                </a:lnTo>
                <a:lnTo>
                  <a:pt x="230319" y="518885"/>
                </a:lnTo>
                <a:lnTo>
                  <a:pt x="220423" y="517208"/>
                </a:lnTo>
                <a:lnTo>
                  <a:pt x="184028" y="517594"/>
                </a:lnTo>
                <a:lnTo>
                  <a:pt x="161939" y="523387"/>
                </a:lnTo>
                <a:lnTo>
                  <a:pt x="125751" y="539464"/>
                </a:lnTo>
                <a:lnTo>
                  <a:pt x="108477" y="548917"/>
                </a:lnTo>
                <a:lnTo>
                  <a:pt x="79855" y="574157"/>
                </a:lnTo>
                <a:lnTo>
                  <a:pt x="56989" y="597564"/>
                </a:lnTo>
                <a:lnTo>
                  <a:pt x="39843" y="619578"/>
                </a:lnTo>
                <a:lnTo>
                  <a:pt x="28413" y="632480"/>
                </a:lnTo>
                <a:lnTo>
                  <a:pt x="19523" y="649645"/>
                </a:lnTo>
                <a:lnTo>
                  <a:pt x="12397" y="671879"/>
                </a:lnTo>
                <a:lnTo>
                  <a:pt x="9163" y="685809"/>
                </a:lnTo>
                <a:lnTo>
                  <a:pt x="6055" y="700811"/>
                </a:lnTo>
                <a:lnTo>
                  <a:pt x="2601" y="725100"/>
                </a:lnTo>
                <a:lnTo>
                  <a:pt x="1066" y="745419"/>
                </a:lnTo>
                <a:lnTo>
                  <a:pt x="202" y="771972"/>
                </a:lnTo>
                <a:lnTo>
                  <a:pt x="0" y="785936"/>
                </a:lnTo>
                <a:lnTo>
                  <a:pt x="4990" y="801033"/>
                </a:lnTo>
                <a:lnTo>
                  <a:pt x="8988" y="809059"/>
                </a:lnTo>
                <a:lnTo>
                  <a:pt x="23589" y="828138"/>
                </a:lnTo>
                <a:lnTo>
                  <a:pt x="48151" y="852678"/>
                </a:lnTo>
                <a:lnTo>
                  <a:pt x="73516" y="869504"/>
                </a:lnTo>
                <a:lnTo>
                  <a:pt x="90369" y="873417"/>
                </a:lnTo>
                <a:lnTo>
                  <a:pt x="127681" y="875928"/>
                </a:lnTo>
                <a:lnTo>
                  <a:pt x="163521" y="876424"/>
                </a:lnTo>
                <a:lnTo>
                  <a:pt x="184346" y="876492"/>
                </a:lnTo>
                <a:lnTo>
                  <a:pt x="206302" y="871443"/>
                </a:lnTo>
                <a:lnTo>
                  <a:pt x="246890" y="857229"/>
                </a:lnTo>
                <a:lnTo>
                  <a:pt x="278250" y="843624"/>
                </a:lnTo>
                <a:lnTo>
                  <a:pt x="311671" y="827528"/>
                </a:lnTo>
                <a:lnTo>
                  <a:pt x="351206" y="804070"/>
                </a:lnTo>
                <a:lnTo>
                  <a:pt x="382606" y="781094"/>
                </a:lnTo>
                <a:lnTo>
                  <a:pt x="409478" y="756190"/>
                </a:lnTo>
                <a:lnTo>
                  <a:pt x="464886" y="690870"/>
                </a:lnTo>
                <a:lnTo>
                  <a:pt x="476558" y="675610"/>
                </a:lnTo>
                <a:lnTo>
                  <a:pt x="492066" y="651034"/>
                </a:lnTo>
                <a:lnTo>
                  <a:pt x="506152" y="625684"/>
                </a:lnTo>
                <a:lnTo>
                  <a:pt x="510617" y="609795"/>
                </a:lnTo>
                <a:lnTo>
                  <a:pt x="513130" y="584784"/>
                </a:lnTo>
                <a:lnTo>
                  <a:pt x="513717" y="565899"/>
                </a:lnTo>
                <a:lnTo>
                  <a:pt x="513979" y="541631"/>
                </a:lnTo>
                <a:lnTo>
                  <a:pt x="511555" y="520051"/>
                </a:lnTo>
                <a:lnTo>
                  <a:pt x="507303" y="502839"/>
                </a:lnTo>
                <a:lnTo>
                  <a:pt x="502238" y="492014"/>
                </a:lnTo>
                <a:lnTo>
                  <a:pt x="499554" y="488747"/>
                </a:lnTo>
                <a:lnTo>
                  <a:pt x="496812" y="486568"/>
                </a:lnTo>
                <a:lnTo>
                  <a:pt x="494031" y="485116"/>
                </a:lnTo>
                <a:lnTo>
                  <a:pt x="488402" y="483502"/>
                </a:lnTo>
                <a:lnTo>
                  <a:pt x="477027" y="482466"/>
                </a:lnTo>
                <a:lnTo>
                  <a:pt x="473222" y="484286"/>
                </a:lnTo>
                <a:lnTo>
                  <a:pt x="463914" y="491389"/>
                </a:lnTo>
                <a:lnTo>
                  <a:pt x="455966" y="500895"/>
                </a:lnTo>
                <a:lnTo>
                  <a:pt x="449259" y="512423"/>
                </a:lnTo>
                <a:lnTo>
                  <a:pt x="440128" y="534978"/>
                </a:lnTo>
                <a:lnTo>
                  <a:pt x="432343" y="560711"/>
                </a:lnTo>
                <a:lnTo>
                  <a:pt x="430187" y="581236"/>
                </a:lnTo>
                <a:lnTo>
                  <a:pt x="426689" y="610677"/>
                </a:lnTo>
                <a:lnTo>
                  <a:pt x="424423" y="627863"/>
                </a:lnTo>
                <a:lnTo>
                  <a:pt x="423865" y="643130"/>
                </a:lnTo>
                <a:lnTo>
                  <a:pt x="425784" y="670253"/>
                </a:lnTo>
                <a:lnTo>
                  <a:pt x="428582" y="684725"/>
                </a:lnTo>
                <a:lnTo>
                  <a:pt x="432353" y="700088"/>
                </a:lnTo>
                <a:lnTo>
                  <a:pt x="440669" y="729540"/>
                </a:lnTo>
                <a:lnTo>
                  <a:pt x="447541" y="752156"/>
                </a:lnTo>
                <a:lnTo>
                  <a:pt x="456309" y="769192"/>
                </a:lnTo>
                <a:lnTo>
                  <a:pt x="467509" y="783114"/>
                </a:lnTo>
                <a:lnTo>
                  <a:pt x="501691" y="813419"/>
                </a:lnTo>
                <a:lnTo>
                  <a:pt x="508714" y="817316"/>
                </a:lnTo>
                <a:lnTo>
                  <a:pt x="524137" y="821647"/>
                </a:lnTo>
                <a:lnTo>
                  <a:pt x="563264" y="824655"/>
                </a:lnTo>
                <a:lnTo>
                  <a:pt x="569766" y="824807"/>
                </a:lnTo>
                <a:lnTo>
                  <a:pt x="587149" y="819897"/>
                </a:lnTo>
                <a:lnTo>
                  <a:pt x="624803" y="801222"/>
                </a:lnTo>
                <a:lnTo>
                  <a:pt x="659757" y="778236"/>
                </a:lnTo>
                <a:lnTo>
                  <a:pt x="686542" y="755342"/>
                </a:lnTo>
                <a:lnTo>
                  <a:pt x="716280" y="729509"/>
                </a:lnTo>
                <a:lnTo>
                  <a:pt x="731324" y="708961"/>
                </a:lnTo>
                <a:lnTo>
                  <a:pt x="754520" y="671890"/>
                </a:lnTo>
                <a:lnTo>
                  <a:pt x="768707" y="648669"/>
                </a:lnTo>
                <a:lnTo>
                  <a:pt x="780070" y="628425"/>
                </a:lnTo>
                <a:lnTo>
                  <a:pt x="789550" y="610167"/>
                </a:lnTo>
                <a:lnTo>
                  <a:pt x="797775" y="593233"/>
                </a:lnTo>
                <a:lnTo>
                  <a:pt x="805164" y="576228"/>
                </a:lnTo>
                <a:lnTo>
                  <a:pt x="811994" y="559177"/>
                </a:lnTo>
                <a:lnTo>
                  <a:pt x="818453" y="542095"/>
                </a:lnTo>
                <a:lnTo>
                  <a:pt x="835790" y="490094"/>
                </a:lnTo>
                <a:lnTo>
                  <a:pt x="845746" y="458891"/>
                </a:lnTo>
                <a:lnTo>
                  <a:pt x="857147" y="417135"/>
                </a:lnTo>
                <a:lnTo>
                  <a:pt x="882514" y="314859"/>
                </a:lnTo>
                <a:lnTo>
                  <a:pt x="892137" y="269678"/>
                </a:lnTo>
                <a:lnTo>
                  <a:pt x="899504" y="230033"/>
                </a:lnTo>
                <a:lnTo>
                  <a:pt x="905367" y="194077"/>
                </a:lnTo>
                <a:lnTo>
                  <a:pt x="908324" y="167250"/>
                </a:lnTo>
                <a:lnTo>
                  <a:pt x="909343" y="146507"/>
                </a:lnTo>
                <a:lnTo>
                  <a:pt x="909070" y="129821"/>
                </a:lnTo>
                <a:lnTo>
                  <a:pt x="906226" y="111281"/>
                </a:lnTo>
                <a:lnTo>
                  <a:pt x="902740" y="103994"/>
                </a:lnTo>
                <a:lnTo>
                  <a:pt x="901810" y="103384"/>
                </a:lnTo>
                <a:lnTo>
                  <a:pt x="901190" y="103930"/>
                </a:lnTo>
                <a:lnTo>
                  <a:pt x="895767" y="122901"/>
                </a:lnTo>
                <a:lnTo>
                  <a:pt x="888128" y="152653"/>
                </a:lnTo>
                <a:lnTo>
                  <a:pt x="885171" y="174451"/>
                </a:lnTo>
                <a:lnTo>
                  <a:pt x="878722" y="278650"/>
                </a:lnTo>
                <a:lnTo>
                  <a:pt x="878178" y="309356"/>
                </a:lnTo>
                <a:lnTo>
                  <a:pt x="878768" y="335542"/>
                </a:lnTo>
                <a:lnTo>
                  <a:pt x="880114" y="358715"/>
                </a:lnTo>
                <a:lnTo>
                  <a:pt x="882916" y="385593"/>
                </a:lnTo>
                <a:lnTo>
                  <a:pt x="891110" y="445938"/>
                </a:lnTo>
                <a:lnTo>
                  <a:pt x="908111" y="555716"/>
                </a:lnTo>
                <a:lnTo>
                  <a:pt x="911106" y="574077"/>
                </a:lnTo>
                <a:lnTo>
                  <a:pt x="915008" y="592033"/>
                </a:lnTo>
                <a:lnTo>
                  <a:pt x="919514" y="609718"/>
                </a:lnTo>
                <a:lnTo>
                  <a:pt x="924423" y="627223"/>
                </a:lnTo>
                <a:lnTo>
                  <a:pt x="928648" y="643656"/>
                </a:lnTo>
                <a:lnTo>
                  <a:pt x="935882" y="674615"/>
                </a:lnTo>
                <a:lnTo>
                  <a:pt x="944813" y="701709"/>
                </a:lnTo>
                <a:lnTo>
                  <a:pt x="954179" y="725499"/>
                </a:lnTo>
                <a:lnTo>
                  <a:pt x="961517" y="745597"/>
                </a:lnTo>
                <a:lnTo>
                  <a:pt x="975554" y="772977"/>
                </a:lnTo>
                <a:lnTo>
                  <a:pt x="996330" y="799187"/>
                </a:lnTo>
                <a:lnTo>
                  <a:pt x="1016031" y="815948"/>
                </a:lnTo>
                <a:lnTo>
                  <a:pt x="1025520" y="821040"/>
                </a:lnTo>
                <a:lnTo>
                  <a:pt x="1032912" y="823302"/>
                </a:lnTo>
                <a:lnTo>
                  <a:pt x="1039372" y="824308"/>
                </a:lnTo>
                <a:lnTo>
                  <a:pt x="1042428" y="823623"/>
                </a:lnTo>
                <a:lnTo>
                  <a:pt x="1048364" y="820322"/>
                </a:lnTo>
                <a:lnTo>
                  <a:pt x="1057060" y="813109"/>
                </a:lnTo>
                <a:lnTo>
                  <a:pt x="1058983" y="809490"/>
                </a:lnTo>
                <a:lnTo>
                  <a:pt x="1061119" y="800389"/>
                </a:lnTo>
                <a:lnTo>
                  <a:pt x="1088914" y="668393"/>
                </a:lnTo>
                <a:lnTo>
                  <a:pt x="1120368" y="529854"/>
                </a:lnTo>
                <a:lnTo>
                  <a:pt x="1126906" y="502543"/>
                </a:lnTo>
                <a:lnTo>
                  <a:pt x="1135074" y="471953"/>
                </a:lnTo>
                <a:lnTo>
                  <a:pt x="1191110" y="274850"/>
                </a:lnTo>
                <a:lnTo>
                  <a:pt x="1199785" y="239196"/>
                </a:lnTo>
                <a:lnTo>
                  <a:pt x="1205568" y="210664"/>
                </a:lnTo>
                <a:lnTo>
                  <a:pt x="1223950" y="98796"/>
                </a:lnTo>
                <a:lnTo>
                  <a:pt x="1226441" y="76106"/>
                </a:lnTo>
                <a:lnTo>
                  <a:pt x="1227148" y="59075"/>
                </a:lnTo>
                <a:lnTo>
                  <a:pt x="1226133" y="26003"/>
                </a:lnTo>
                <a:lnTo>
                  <a:pt x="1225991" y="18052"/>
                </a:lnTo>
                <a:lnTo>
                  <a:pt x="1223292" y="6678"/>
                </a:lnTo>
                <a:lnTo>
                  <a:pt x="1221239" y="2312"/>
                </a:lnTo>
                <a:lnTo>
                  <a:pt x="1218918" y="354"/>
                </a:lnTo>
                <a:lnTo>
                  <a:pt x="1216418" y="0"/>
                </a:lnTo>
                <a:lnTo>
                  <a:pt x="1213799" y="717"/>
                </a:lnTo>
                <a:lnTo>
                  <a:pt x="1212053" y="2148"/>
                </a:lnTo>
                <a:lnTo>
                  <a:pt x="1210889" y="4054"/>
                </a:lnTo>
                <a:lnTo>
                  <a:pt x="1210113" y="6278"/>
                </a:lnTo>
                <a:lnTo>
                  <a:pt x="1206225" y="31329"/>
                </a:lnTo>
                <a:lnTo>
                  <a:pt x="1204146" y="38748"/>
                </a:lnTo>
                <a:lnTo>
                  <a:pt x="1202760" y="51314"/>
                </a:lnTo>
                <a:lnTo>
                  <a:pt x="1201836" y="67312"/>
                </a:lnTo>
                <a:lnTo>
                  <a:pt x="1200809" y="102549"/>
                </a:lnTo>
                <a:lnTo>
                  <a:pt x="1200150" y="181756"/>
                </a:lnTo>
                <a:lnTo>
                  <a:pt x="1200096" y="210471"/>
                </a:lnTo>
                <a:lnTo>
                  <a:pt x="1201965" y="247711"/>
                </a:lnTo>
                <a:lnTo>
                  <a:pt x="1209122" y="337349"/>
                </a:lnTo>
                <a:lnTo>
                  <a:pt x="1228411" y="516865"/>
                </a:lnTo>
                <a:lnTo>
                  <a:pt x="1235130" y="568179"/>
                </a:lnTo>
                <a:lnTo>
                  <a:pt x="1241513" y="610961"/>
                </a:lnTo>
                <a:lnTo>
                  <a:pt x="1247674" y="648055"/>
                </a:lnTo>
                <a:lnTo>
                  <a:pt x="1252734" y="675641"/>
                </a:lnTo>
                <a:lnTo>
                  <a:pt x="1257059" y="696890"/>
                </a:lnTo>
                <a:lnTo>
                  <a:pt x="1260896" y="713913"/>
                </a:lnTo>
                <a:lnTo>
                  <a:pt x="1265358" y="730024"/>
                </a:lnTo>
                <a:lnTo>
                  <a:pt x="1270238" y="745528"/>
                </a:lnTo>
                <a:lnTo>
                  <a:pt x="1280740" y="771643"/>
                </a:lnTo>
                <a:lnTo>
                  <a:pt x="1291758" y="786425"/>
                </a:lnTo>
                <a:lnTo>
                  <a:pt x="1300465" y="793630"/>
                </a:lnTo>
                <a:lnTo>
                  <a:pt x="1320003" y="79939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324"/>
          <p:cNvSpPr/>
          <p:nvPr/>
        </p:nvSpPr>
        <p:spPr>
          <a:xfrm>
            <a:off x="4794884" y="4278224"/>
            <a:ext cx="376772" cy="750774"/>
          </a:xfrm>
          <a:custGeom>
            <a:avLst/>
            <a:gdLst/>
            <a:ahLst/>
            <a:cxnLst/>
            <a:rect l="0" t="0" r="0" b="0"/>
            <a:pathLst>
              <a:path w="376772" h="750774">
                <a:moveTo>
                  <a:pt x="0" y="8026"/>
                </a:moveTo>
                <a:lnTo>
                  <a:pt x="0" y="21678"/>
                </a:lnTo>
                <a:lnTo>
                  <a:pt x="5080" y="41081"/>
                </a:lnTo>
                <a:lnTo>
                  <a:pt x="9103" y="52922"/>
                </a:lnTo>
                <a:lnTo>
                  <a:pt x="13689" y="68437"/>
                </a:lnTo>
                <a:lnTo>
                  <a:pt x="23864" y="105995"/>
                </a:lnTo>
                <a:lnTo>
                  <a:pt x="31150" y="129536"/>
                </a:lnTo>
                <a:lnTo>
                  <a:pt x="58654" y="212727"/>
                </a:lnTo>
                <a:lnTo>
                  <a:pt x="98142" y="347626"/>
                </a:lnTo>
                <a:lnTo>
                  <a:pt x="103528" y="368728"/>
                </a:lnTo>
                <a:lnTo>
                  <a:pt x="108071" y="388511"/>
                </a:lnTo>
                <a:lnTo>
                  <a:pt x="112052" y="407415"/>
                </a:lnTo>
                <a:lnTo>
                  <a:pt x="166526" y="629137"/>
                </a:lnTo>
                <a:lnTo>
                  <a:pt x="182914" y="691745"/>
                </a:lnTo>
                <a:lnTo>
                  <a:pt x="188618" y="711489"/>
                </a:lnTo>
                <a:lnTo>
                  <a:pt x="193373" y="726556"/>
                </a:lnTo>
                <a:lnTo>
                  <a:pt x="199291" y="745520"/>
                </a:lnTo>
                <a:lnTo>
                  <a:pt x="199536" y="749243"/>
                </a:lnTo>
                <a:lnTo>
                  <a:pt x="198747" y="750773"/>
                </a:lnTo>
                <a:lnTo>
                  <a:pt x="196315" y="748936"/>
                </a:lnTo>
                <a:lnTo>
                  <a:pt x="183792" y="733650"/>
                </a:lnTo>
                <a:lnTo>
                  <a:pt x="173443" y="722320"/>
                </a:lnTo>
                <a:lnTo>
                  <a:pt x="165034" y="705855"/>
                </a:lnTo>
                <a:lnTo>
                  <a:pt x="161458" y="696130"/>
                </a:lnTo>
                <a:lnTo>
                  <a:pt x="147324" y="662465"/>
                </a:lnTo>
                <a:lnTo>
                  <a:pt x="138221" y="641486"/>
                </a:lnTo>
                <a:lnTo>
                  <a:pt x="131200" y="622737"/>
                </a:lnTo>
                <a:lnTo>
                  <a:pt x="125567" y="605476"/>
                </a:lnTo>
                <a:lnTo>
                  <a:pt x="120859" y="589206"/>
                </a:lnTo>
                <a:lnTo>
                  <a:pt x="96030" y="493494"/>
                </a:lnTo>
                <a:lnTo>
                  <a:pt x="75383" y="404130"/>
                </a:lnTo>
                <a:lnTo>
                  <a:pt x="44736" y="267561"/>
                </a:lnTo>
                <a:lnTo>
                  <a:pt x="41254" y="248677"/>
                </a:lnTo>
                <a:lnTo>
                  <a:pt x="38933" y="232277"/>
                </a:lnTo>
                <a:lnTo>
                  <a:pt x="37385" y="217534"/>
                </a:lnTo>
                <a:lnTo>
                  <a:pt x="36354" y="202943"/>
                </a:lnTo>
                <a:lnTo>
                  <a:pt x="35666" y="188453"/>
                </a:lnTo>
                <a:lnTo>
                  <a:pt x="35207" y="174031"/>
                </a:lnTo>
                <a:lnTo>
                  <a:pt x="35854" y="161558"/>
                </a:lnTo>
                <a:lnTo>
                  <a:pt x="39113" y="140080"/>
                </a:lnTo>
                <a:lnTo>
                  <a:pt x="43736" y="121009"/>
                </a:lnTo>
                <a:lnTo>
                  <a:pt x="49919" y="103008"/>
                </a:lnTo>
                <a:lnTo>
                  <a:pt x="59017" y="85482"/>
                </a:lnTo>
                <a:lnTo>
                  <a:pt x="69410" y="70708"/>
                </a:lnTo>
                <a:lnTo>
                  <a:pt x="80379" y="57792"/>
                </a:lnTo>
                <a:lnTo>
                  <a:pt x="91604" y="45701"/>
                </a:lnTo>
                <a:lnTo>
                  <a:pt x="98217" y="39810"/>
                </a:lnTo>
                <a:lnTo>
                  <a:pt x="105483" y="33978"/>
                </a:lnTo>
                <a:lnTo>
                  <a:pt x="113185" y="28185"/>
                </a:lnTo>
                <a:lnTo>
                  <a:pt x="121177" y="23370"/>
                </a:lnTo>
                <a:lnTo>
                  <a:pt x="129362" y="19208"/>
                </a:lnTo>
                <a:lnTo>
                  <a:pt x="137677" y="15480"/>
                </a:lnTo>
                <a:lnTo>
                  <a:pt x="146077" y="12043"/>
                </a:lnTo>
                <a:lnTo>
                  <a:pt x="154535" y="8799"/>
                </a:lnTo>
                <a:lnTo>
                  <a:pt x="163031" y="5684"/>
                </a:lnTo>
                <a:lnTo>
                  <a:pt x="172505" y="3607"/>
                </a:lnTo>
                <a:lnTo>
                  <a:pt x="182631" y="2222"/>
                </a:lnTo>
                <a:lnTo>
                  <a:pt x="193192" y="1299"/>
                </a:lnTo>
                <a:lnTo>
                  <a:pt x="203090" y="684"/>
                </a:lnTo>
                <a:lnTo>
                  <a:pt x="221707" y="0"/>
                </a:lnTo>
                <a:lnTo>
                  <a:pt x="231625" y="770"/>
                </a:lnTo>
                <a:lnTo>
                  <a:pt x="242047" y="2236"/>
                </a:lnTo>
                <a:lnTo>
                  <a:pt x="252805" y="4166"/>
                </a:lnTo>
                <a:lnTo>
                  <a:pt x="262834" y="6405"/>
                </a:lnTo>
                <a:lnTo>
                  <a:pt x="272378" y="8850"/>
                </a:lnTo>
                <a:lnTo>
                  <a:pt x="281598" y="11433"/>
                </a:lnTo>
                <a:lnTo>
                  <a:pt x="299462" y="16842"/>
                </a:lnTo>
                <a:lnTo>
                  <a:pt x="308227" y="19618"/>
                </a:lnTo>
                <a:lnTo>
                  <a:pt x="316927" y="23374"/>
                </a:lnTo>
                <a:lnTo>
                  <a:pt x="325585" y="27783"/>
                </a:lnTo>
                <a:lnTo>
                  <a:pt x="334214" y="32627"/>
                </a:lnTo>
                <a:lnTo>
                  <a:pt x="340920" y="37762"/>
                </a:lnTo>
                <a:lnTo>
                  <a:pt x="350911" y="48547"/>
                </a:lnTo>
                <a:lnTo>
                  <a:pt x="361065" y="59690"/>
                </a:lnTo>
                <a:lnTo>
                  <a:pt x="366440" y="65329"/>
                </a:lnTo>
                <a:lnTo>
                  <a:pt x="370024" y="70993"/>
                </a:lnTo>
                <a:lnTo>
                  <a:pt x="374005" y="82366"/>
                </a:lnTo>
                <a:lnTo>
                  <a:pt x="376247" y="104030"/>
                </a:lnTo>
                <a:lnTo>
                  <a:pt x="376771" y="120227"/>
                </a:lnTo>
                <a:lnTo>
                  <a:pt x="376051" y="136950"/>
                </a:lnTo>
                <a:lnTo>
                  <a:pt x="372557" y="153908"/>
                </a:lnTo>
                <a:lnTo>
                  <a:pt x="365289" y="170969"/>
                </a:lnTo>
                <a:lnTo>
                  <a:pt x="355708" y="188078"/>
                </a:lnTo>
                <a:lnTo>
                  <a:pt x="345101" y="205206"/>
                </a:lnTo>
                <a:lnTo>
                  <a:pt x="338652" y="213775"/>
                </a:lnTo>
                <a:lnTo>
                  <a:pt x="331496" y="222344"/>
                </a:lnTo>
                <a:lnTo>
                  <a:pt x="323867" y="230915"/>
                </a:lnTo>
                <a:lnTo>
                  <a:pt x="310312" y="245518"/>
                </a:lnTo>
                <a:lnTo>
                  <a:pt x="304030" y="252079"/>
                </a:lnTo>
                <a:lnTo>
                  <a:pt x="296032" y="259310"/>
                </a:lnTo>
                <a:lnTo>
                  <a:pt x="286889" y="266988"/>
                </a:lnTo>
                <a:lnTo>
                  <a:pt x="276985" y="274965"/>
                </a:lnTo>
                <a:lnTo>
                  <a:pt x="268477" y="282188"/>
                </a:lnTo>
                <a:lnTo>
                  <a:pt x="260900" y="288908"/>
                </a:lnTo>
                <a:lnTo>
                  <a:pt x="253943" y="295293"/>
                </a:lnTo>
                <a:lnTo>
                  <a:pt x="246448" y="300502"/>
                </a:lnTo>
                <a:lnTo>
                  <a:pt x="238594" y="304928"/>
                </a:lnTo>
                <a:lnTo>
                  <a:pt x="230501" y="308830"/>
                </a:lnTo>
                <a:lnTo>
                  <a:pt x="222247" y="312384"/>
                </a:lnTo>
                <a:lnTo>
                  <a:pt x="213888" y="315706"/>
                </a:lnTo>
                <a:lnTo>
                  <a:pt x="205457" y="318874"/>
                </a:lnTo>
                <a:lnTo>
                  <a:pt x="197931" y="320985"/>
                </a:lnTo>
                <a:lnTo>
                  <a:pt x="191010" y="322393"/>
                </a:lnTo>
                <a:lnTo>
                  <a:pt x="184490" y="323331"/>
                </a:lnTo>
                <a:lnTo>
                  <a:pt x="178238" y="323957"/>
                </a:lnTo>
                <a:lnTo>
                  <a:pt x="172166" y="324374"/>
                </a:lnTo>
                <a:lnTo>
                  <a:pt x="161291" y="324838"/>
                </a:lnTo>
                <a:lnTo>
                  <a:pt x="153282" y="325043"/>
                </a:lnTo>
                <a:lnTo>
                  <a:pt x="144009" y="322595"/>
                </a:lnTo>
                <a:lnTo>
                  <a:pt x="138868" y="320608"/>
                </a:lnTo>
                <a:lnTo>
                  <a:pt x="135442" y="318332"/>
                </a:lnTo>
                <a:lnTo>
                  <a:pt x="133157" y="315861"/>
                </a:lnTo>
                <a:lnTo>
                  <a:pt x="131634" y="313262"/>
                </a:lnTo>
                <a:lnTo>
                  <a:pt x="129942" y="307834"/>
                </a:lnTo>
                <a:lnTo>
                  <a:pt x="128855" y="292037"/>
                </a:lnTo>
                <a:lnTo>
                  <a:pt x="131247" y="279033"/>
                </a:lnTo>
                <a:lnTo>
                  <a:pt x="137161" y="25662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325"/>
          <p:cNvSpPr/>
          <p:nvPr/>
        </p:nvSpPr>
        <p:spPr>
          <a:xfrm>
            <a:off x="5120640" y="3956125"/>
            <a:ext cx="788541" cy="636735"/>
          </a:xfrm>
          <a:custGeom>
            <a:avLst/>
            <a:gdLst/>
            <a:ahLst/>
            <a:cxnLst/>
            <a:rect l="0" t="0" r="0" b="0"/>
            <a:pathLst>
              <a:path w="788541" h="636735">
                <a:moveTo>
                  <a:pt x="0" y="270117"/>
                </a:moveTo>
                <a:lnTo>
                  <a:pt x="4551" y="261015"/>
                </a:lnTo>
                <a:lnTo>
                  <a:pt x="43787" y="196194"/>
                </a:lnTo>
                <a:lnTo>
                  <a:pt x="59672" y="168448"/>
                </a:lnTo>
                <a:lnTo>
                  <a:pt x="129331" y="40664"/>
                </a:lnTo>
                <a:lnTo>
                  <a:pt x="137656" y="24756"/>
                </a:lnTo>
                <a:lnTo>
                  <a:pt x="143205" y="13198"/>
                </a:lnTo>
                <a:lnTo>
                  <a:pt x="146905" y="4540"/>
                </a:lnTo>
                <a:lnTo>
                  <a:pt x="149372" y="673"/>
                </a:lnTo>
                <a:lnTo>
                  <a:pt x="151016" y="0"/>
                </a:lnTo>
                <a:lnTo>
                  <a:pt x="158206" y="8057"/>
                </a:lnTo>
                <a:lnTo>
                  <a:pt x="160715" y="18258"/>
                </a:lnTo>
                <a:lnTo>
                  <a:pt x="163341" y="33631"/>
                </a:lnTo>
                <a:lnTo>
                  <a:pt x="200418" y="293735"/>
                </a:lnTo>
                <a:lnTo>
                  <a:pt x="205050" y="331583"/>
                </a:lnTo>
                <a:lnTo>
                  <a:pt x="217815" y="416815"/>
                </a:lnTo>
                <a:lnTo>
                  <a:pt x="230157" y="495336"/>
                </a:lnTo>
                <a:lnTo>
                  <a:pt x="233448" y="520276"/>
                </a:lnTo>
                <a:lnTo>
                  <a:pt x="235642" y="539759"/>
                </a:lnTo>
                <a:lnTo>
                  <a:pt x="238057" y="555606"/>
                </a:lnTo>
                <a:lnTo>
                  <a:pt x="240619" y="569028"/>
                </a:lnTo>
                <a:lnTo>
                  <a:pt x="243280" y="580834"/>
                </a:lnTo>
                <a:lnTo>
                  <a:pt x="246959" y="589657"/>
                </a:lnTo>
                <a:lnTo>
                  <a:pt x="251317" y="596491"/>
                </a:lnTo>
                <a:lnTo>
                  <a:pt x="262896" y="609753"/>
                </a:lnTo>
                <a:lnTo>
                  <a:pt x="263847" y="609888"/>
                </a:lnTo>
                <a:lnTo>
                  <a:pt x="264480" y="609026"/>
                </a:lnTo>
                <a:lnTo>
                  <a:pt x="264902" y="607499"/>
                </a:lnTo>
                <a:lnTo>
                  <a:pt x="265372" y="588022"/>
                </a:lnTo>
                <a:lnTo>
                  <a:pt x="265497" y="573494"/>
                </a:lnTo>
                <a:lnTo>
                  <a:pt x="266533" y="559998"/>
                </a:lnTo>
                <a:lnTo>
                  <a:pt x="268176" y="547191"/>
                </a:lnTo>
                <a:lnTo>
                  <a:pt x="270224" y="534843"/>
                </a:lnTo>
                <a:lnTo>
                  <a:pt x="272542" y="522801"/>
                </a:lnTo>
                <a:lnTo>
                  <a:pt x="277657" y="499261"/>
                </a:lnTo>
                <a:lnTo>
                  <a:pt x="281307" y="487650"/>
                </a:lnTo>
                <a:lnTo>
                  <a:pt x="285645" y="476099"/>
                </a:lnTo>
                <a:lnTo>
                  <a:pt x="290443" y="464588"/>
                </a:lnTo>
                <a:lnTo>
                  <a:pt x="295546" y="454057"/>
                </a:lnTo>
                <a:lnTo>
                  <a:pt x="306296" y="434735"/>
                </a:lnTo>
                <a:lnTo>
                  <a:pt x="312782" y="424630"/>
                </a:lnTo>
                <a:lnTo>
                  <a:pt x="319964" y="414083"/>
                </a:lnTo>
                <a:lnTo>
                  <a:pt x="327609" y="403242"/>
                </a:lnTo>
                <a:lnTo>
                  <a:pt x="336516" y="392204"/>
                </a:lnTo>
                <a:lnTo>
                  <a:pt x="346264" y="381037"/>
                </a:lnTo>
                <a:lnTo>
                  <a:pt x="365350" y="360372"/>
                </a:lnTo>
                <a:lnTo>
                  <a:pt x="380182" y="344838"/>
                </a:lnTo>
                <a:lnTo>
                  <a:pt x="386805" y="339934"/>
                </a:lnTo>
                <a:lnTo>
                  <a:pt x="399243" y="334484"/>
                </a:lnTo>
                <a:lnTo>
                  <a:pt x="416956" y="331416"/>
                </a:lnTo>
                <a:lnTo>
                  <a:pt x="429718" y="330507"/>
                </a:lnTo>
                <a:lnTo>
                  <a:pt x="434116" y="332285"/>
                </a:lnTo>
                <a:lnTo>
                  <a:pt x="444083" y="339339"/>
                </a:lnTo>
                <a:lnTo>
                  <a:pt x="447503" y="343888"/>
                </a:lnTo>
                <a:lnTo>
                  <a:pt x="449783" y="348825"/>
                </a:lnTo>
                <a:lnTo>
                  <a:pt x="455531" y="367416"/>
                </a:lnTo>
                <a:lnTo>
                  <a:pt x="457993" y="374988"/>
                </a:lnTo>
                <a:lnTo>
                  <a:pt x="459633" y="387656"/>
                </a:lnTo>
                <a:lnTo>
                  <a:pt x="460727" y="403722"/>
                </a:lnTo>
                <a:lnTo>
                  <a:pt x="461456" y="422051"/>
                </a:lnTo>
                <a:lnTo>
                  <a:pt x="467033" y="511561"/>
                </a:lnTo>
                <a:lnTo>
                  <a:pt x="469471" y="536808"/>
                </a:lnTo>
                <a:lnTo>
                  <a:pt x="472048" y="556496"/>
                </a:lnTo>
                <a:lnTo>
                  <a:pt x="474718" y="572479"/>
                </a:lnTo>
                <a:lnTo>
                  <a:pt x="476498" y="585039"/>
                </a:lnTo>
                <a:lnTo>
                  <a:pt x="478477" y="604075"/>
                </a:lnTo>
                <a:lnTo>
                  <a:pt x="480910" y="610866"/>
                </a:lnTo>
                <a:lnTo>
                  <a:pt x="484436" y="616345"/>
                </a:lnTo>
                <a:lnTo>
                  <a:pt x="493435" y="624974"/>
                </a:lnTo>
                <a:lnTo>
                  <a:pt x="503784" y="631984"/>
                </a:lnTo>
                <a:lnTo>
                  <a:pt x="512194" y="635735"/>
                </a:lnTo>
                <a:lnTo>
                  <a:pt x="515770" y="636734"/>
                </a:lnTo>
                <a:lnTo>
                  <a:pt x="520059" y="636448"/>
                </a:lnTo>
                <a:lnTo>
                  <a:pt x="535197" y="631496"/>
                </a:lnTo>
                <a:lnTo>
                  <a:pt x="546157" y="626627"/>
                </a:lnTo>
                <a:lnTo>
                  <a:pt x="563039" y="613980"/>
                </a:lnTo>
                <a:lnTo>
                  <a:pt x="574407" y="598523"/>
                </a:lnTo>
                <a:lnTo>
                  <a:pt x="585809" y="579905"/>
                </a:lnTo>
                <a:lnTo>
                  <a:pt x="597227" y="562106"/>
                </a:lnTo>
                <a:lnTo>
                  <a:pt x="603891" y="548596"/>
                </a:lnTo>
                <a:lnTo>
                  <a:pt x="611191" y="531970"/>
                </a:lnTo>
                <a:lnTo>
                  <a:pt x="643440" y="455085"/>
                </a:lnTo>
                <a:lnTo>
                  <a:pt x="649940" y="438197"/>
                </a:lnTo>
                <a:lnTo>
                  <a:pt x="655226" y="423128"/>
                </a:lnTo>
                <a:lnTo>
                  <a:pt x="659702" y="409272"/>
                </a:lnTo>
                <a:lnTo>
                  <a:pt x="664591" y="396224"/>
                </a:lnTo>
                <a:lnTo>
                  <a:pt x="669756" y="383716"/>
                </a:lnTo>
                <a:lnTo>
                  <a:pt x="675104" y="371567"/>
                </a:lnTo>
                <a:lnTo>
                  <a:pt x="681046" y="352989"/>
                </a:lnTo>
                <a:lnTo>
                  <a:pt x="682630" y="345367"/>
                </a:lnTo>
                <a:lnTo>
                  <a:pt x="682734" y="340286"/>
                </a:lnTo>
                <a:lnTo>
                  <a:pt x="681851" y="336899"/>
                </a:lnTo>
                <a:lnTo>
                  <a:pt x="678140" y="331463"/>
                </a:lnTo>
                <a:lnTo>
                  <a:pt x="676884" y="331969"/>
                </a:lnTo>
                <a:lnTo>
                  <a:pt x="672947" y="335072"/>
                </a:lnTo>
                <a:lnTo>
                  <a:pt x="665482" y="347246"/>
                </a:lnTo>
                <a:lnTo>
                  <a:pt x="660824" y="355826"/>
                </a:lnTo>
                <a:lnTo>
                  <a:pt x="655650" y="375520"/>
                </a:lnTo>
                <a:lnTo>
                  <a:pt x="647776" y="432860"/>
                </a:lnTo>
                <a:lnTo>
                  <a:pt x="646163" y="451955"/>
                </a:lnTo>
                <a:lnTo>
                  <a:pt x="645088" y="472305"/>
                </a:lnTo>
                <a:lnTo>
                  <a:pt x="643574" y="524652"/>
                </a:lnTo>
                <a:lnTo>
                  <a:pt x="643362" y="536962"/>
                </a:lnTo>
                <a:lnTo>
                  <a:pt x="644173" y="548026"/>
                </a:lnTo>
                <a:lnTo>
                  <a:pt x="645666" y="558260"/>
                </a:lnTo>
                <a:lnTo>
                  <a:pt x="649865" y="576298"/>
                </a:lnTo>
                <a:lnTo>
                  <a:pt x="654906" y="590665"/>
                </a:lnTo>
                <a:lnTo>
                  <a:pt x="662862" y="603400"/>
                </a:lnTo>
                <a:lnTo>
                  <a:pt x="678940" y="622548"/>
                </a:lnTo>
                <a:lnTo>
                  <a:pt x="683132" y="625086"/>
                </a:lnTo>
                <a:lnTo>
                  <a:pt x="692869" y="627906"/>
                </a:lnTo>
                <a:lnTo>
                  <a:pt x="704510" y="629493"/>
                </a:lnTo>
                <a:lnTo>
                  <a:pt x="713483" y="627325"/>
                </a:lnTo>
                <a:lnTo>
                  <a:pt x="718543" y="625413"/>
                </a:lnTo>
                <a:lnTo>
                  <a:pt x="722868" y="622234"/>
                </a:lnTo>
                <a:lnTo>
                  <a:pt x="730214" y="613621"/>
                </a:lnTo>
                <a:lnTo>
                  <a:pt x="739705" y="598062"/>
                </a:lnTo>
                <a:lnTo>
                  <a:pt x="748175" y="584463"/>
                </a:lnTo>
                <a:lnTo>
                  <a:pt x="769135" y="552449"/>
                </a:lnTo>
                <a:lnTo>
                  <a:pt x="775225" y="533076"/>
                </a:lnTo>
                <a:lnTo>
                  <a:pt x="776850" y="522575"/>
                </a:lnTo>
                <a:lnTo>
                  <a:pt x="778884" y="511765"/>
                </a:lnTo>
                <a:lnTo>
                  <a:pt x="783686" y="489594"/>
                </a:lnTo>
                <a:lnTo>
                  <a:pt x="785347" y="477395"/>
                </a:lnTo>
                <a:lnTo>
                  <a:pt x="786455" y="464500"/>
                </a:lnTo>
                <a:lnTo>
                  <a:pt x="787685" y="439377"/>
                </a:lnTo>
                <a:lnTo>
                  <a:pt x="788232" y="418686"/>
                </a:lnTo>
                <a:lnTo>
                  <a:pt x="788540" y="390973"/>
                </a:lnTo>
                <a:lnTo>
                  <a:pt x="786072" y="373361"/>
                </a:lnTo>
                <a:lnTo>
                  <a:pt x="781800" y="356960"/>
                </a:lnTo>
                <a:lnTo>
                  <a:pt x="776726" y="343322"/>
                </a:lnTo>
                <a:lnTo>
                  <a:pt x="773087" y="337970"/>
                </a:lnTo>
                <a:lnTo>
                  <a:pt x="763964" y="329484"/>
                </a:lnTo>
                <a:lnTo>
                  <a:pt x="758864" y="326840"/>
                </a:lnTo>
                <a:lnTo>
                  <a:pt x="748118" y="323902"/>
                </a:lnTo>
                <a:lnTo>
                  <a:pt x="735909" y="322249"/>
                </a:lnTo>
                <a:lnTo>
                  <a:pt x="726803" y="324402"/>
                </a:lnTo>
                <a:lnTo>
                  <a:pt x="705435" y="333545"/>
                </a:lnTo>
                <a:lnTo>
                  <a:pt x="696749" y="338947"/>
                </a:lnTo>
                <a:lnTo>
                  <a:pt x="668655" y="36441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326"/>
          <p:cNvSpPr/>
          <p:nvPr/>
        </p:nvSpPr>
        <p:spPr>
          <a:xfrm>
            <a:off x="5952172" y="4186410"/>
            <a:ext cx="660084" cy="406642"/>
          </a:xfrm>
          <a:custGeom>
            <a:avLst/>
            <a:gdLst/>
            <a:ahLst/>
            <a:cxnLst/>
            <a:rect l="0" t="0" r="0" b="0"/>
            <a:pathLst>
              <a:path w="660084" h="406642">
                <a:moveTo>
                  <a:pt x="0" y="82694"/>
                </a:moveTo>
                <a:lnTo>
                  <a:pt x="18203" y="91796"/>
                </a:lnTo>
                <a:lnTo>
                  <a:pt x="34075" y="102007"/>
                </a:lnTo>
                <a:lnTo>
                  <a:pt x="49360" y="111065"/>
                </a:lnTo>
                <a:lnTo>
                  <a:pt x="60355" y="119434"/>
                </a:lnTo>
                <a:lnTo>
                  <a:pt x="71592" y="130455"/>
                </a:lnTo>
                <a:lnTo>
                  <a:pt x="77256" y="137395"/>
                </a:lnTo>
                <a:lnTo>
                  <a:pt x="82936" y="144879"/>
                </a:lnTo>
                <a:lnTo>
                  <a:pt x="87676" y="152726"/>
                </a:lnTo>
                <a:lnTo>
                  <a:pt x="91788" y="160815"/>
                </a:lnTo>
                <a:lnTo>
                  <a:pt x="95482" y="169065"/>
                </a:lnTo>
                <a:lnTo>
                  <a:pt x="98897" y="177422"/>
                </a:lnTo>
                <a:lnTo>
                  <a:pt x="102127" y="185851"/>
                </a:lnTo>
                <a:lnTo>
                  <a:pt x="105232" y="194328"/>
                </a:lnTo>
                <a:lnTo>
                  <a:pt x="108254" y="203789"/>
                </a:lnTo>
                <a:lnTo>
                  <a:pt x="111222" y="213907"/>
                </a:lnTo>
                <a:lnTo>
                  <a:pt x="114153" y="224462"/>
                </a:lnTo>
                <a:lnTo>
                  <a:pt x="116107" y="235308"/>
                </a:lnTo>
                <a:lnTo>
                  <a:pt x="117410" y="246350"/>
                </a:lnTo>
                <a:lnTo>
                  <a:pt x="118278" y="257521"/>
                </a:lnTo>
                <a:lnTo>
                  <a:pt x="118857" y="268778"/>
                </a:lnTo>
                <a:lnTo>
                  <a:pt x="119501" y="291446"/>
                </a:lnTo>
                <a:lnTo>
                  <a:pt x="120625" y="306634"/>
                </a:lnTo>
                <a:lnTo>
                  <a:pt x="124414" y="343831"/>
                </a:lnTo>
                <a:lnTo>
                  <a:pt x="125805" y="355846"/>
                </a:lnTo>
                <a:lnTo>
                  <a:pt x="127351" y="366655"/>
                </a:lnTo>
                <a:lnTo>
                  <a:pt x="126811" y="367251"/>
                </a:lnTo>
                <a:lnTo>
                  <a:pt x="125498" y="365744"/>
                </a:lnTo>
                <a:lnTo>
                  <a:pt x="123670" y="362834"/>
                </a:lnTo>
                <a:lnTo>
                  <a:pt x="121640" y="351981"/>
                </a:lnTo>
                <a:lnTo>
                  <a:pt x="121098" y="345087"/>
                </a:lnTo>
                <a:lnTo>
                  <a:pt x="121689" y="337633"/>
                </a:lnTo>
                <a:lnTo>
                  <a:pt x="123037" y="329806"/>
                </a:lnTo>
                <a:lnTo>
                  <a:pt x="124887" y="321731"/>
                </a:lnTo>
                <a:lnTo>
                  <a:pt x="126120" y="312537"/>
                </a:lnTo>
                <a:lnTo>
                  <a:pt x="126943" y="302598"/>
                </a:lnTo>
                <a:lnTo>
                  <a:pt x="127491" y="292162"/>
                </a:lnTo>
                <a:lnTo>
                  <a:pt x="129762" y="281395"/>
                </a:lnTo>
                <a:lnTo>
                  <a:pt x="133180" y="270406"/>
                </a:lnTo>
                <a:lnTo>
                  <a:pt x="137365" y="259270"/>
                </a:lnTo>
                <a:lnTo>
                  <a:pt x="141106" y="247085"/>
                </a:lnTo>
                <a:lnTo>
                  <a:pt x="144554" y="234198"/>
                </a:lnTo>
                <a:lnTo>
                  <a:pt x="156929" y="183847"/>
                </a:lnTo>
                <a:lnTo>
                  <a:pt x="161770" y="172990"/>
                </a:lnTo>
                <a:lnTo>
                  <a:pt x="167854" y="162894"/>
                </a:lnTo>
                <a:lnTo>
                  <a:pt x="181282" y="144056"/>
                </a:lnTo>
                <a:lnTo>
                  <a:pt x="193600" y="126159"/>
                </a:lnTo>
                <a:lnTo>
                  <a:pt x="205425" y="113760"/>
                </a:lnTo>
                <a:lnTo>
                  <a:pt x="222791" y="101424"/>
                </a:lnTo>
                <a:lnTo>
                  <a:pt x="228538" y="98038"/>
                </a:lnTo>
                <a:lnTo>
                  <a:pt x="233321" y="96734"/>
                </a:lnTo>
                <a:lnTo>
                  <a:pt x="237462" y="96817"/>
                </a:lnTo>
                <a:lnTo>
                  <a:pt x="245556" y="98496"/>
                </a:lnTo>
                <a:lnTo>
                  <a:pt x="255504" y="99242"/>
                </a:lnTo>
                <a:lnTo>
                  <a:pt x="259871" y="101346"/>
                </a:lnTo>
                <a:lnTo>
                  <a:pt x="263735" y="104654"/>
                </a:lnTo>
                <a:lnTo>
                  <a:pt x="267263" y="108764"/>
                </a:lnTo>
                <a:lnTo>
                  <a:pt x="273723" y="120951"/>
                </a:lnTo>
                <a:lnTo>
                  <a:pt x="276780" y="128202"/>
                </a:lnTo>
                <a:lnTo>
                  <a:pt x="279770" y="135893"/>
                </a:lnTo>
                <a:lnTo>
                  <a:pt x="285632" y="152058"/>
                </a:lnTo>
                <a:lnTo>
                  <a:pt x="287576" y="161322"/>
                </a:lnTo>
                <a:lnTo>
                  <a:pt x="288873" y="171308"/>
                </a:lnTo>
                <a:lnTo>
                  <a:pt x="289737" y="181775"/>
                </a:lnTo>
                <a:lnTo>
                  <a:pt x="300055" y="269320"/>
                </a:lnTo>
                <a:lnTo>
                  <a:pt x="303859" y="294742"/>
                </a:lnTo>
                <a:lnTo>
                  <a:pt x="307347" y="313594"/>
                </a:lnTo>
                <a:lnTo>
                  <a:pt x="310626" y="328068"/>
                </a:lnTo>
                <a:lnTo>
                  <a:pt x="314717" y="340574"/>
                </a:lnTo>
                <a:lnTo>
                  <a:pt x="319349" y="351769"/>
                </a:lnTo>
                <a:lnTo>
                  <a:pt x="324341" y="362091"/>
                </a:lnTo>
                <a:lnTo>
                  <a:pt x="328623" y="369923"/>
                </a:lnTo>
                <a:lnTo>
                  <a:pt x="335920" y="381167"/>
                </a:lnTo>
                <a:lnTo>
                  <a:pt x="344878" y="389339"/>
                </a:lnTo>
                <a:lnTo>
                  <a:pt x="360631" y="399295"/>
                </a:lnTo>
                <a:lnTo>
                  <a:pt x="366150" y="402346"/>
                </a:lnTo>
                <a:lnTo>
                  <a:pt x="377364" y="405737"/>
                </a:lnTo>
                <a:lnTo>
                  <a:pt x="383021" y="406641"/>
                </a:lnTo>
                <a:lnTo>
                  <a:pt x="394386" y="405106"/>
                </a:lnTo>
                <a:lnTo>
                  <a:pt x="411495" y="398887"/>
                </a:lnTo>
                <a:lnTo>
                  <a:pt x="422917" y="392769"/>
                </a:lnTo>
                <a:lnTo>
                  <a:pt x="434343" y="383700"/>
                </a:lnTo>
                <a:lnTo>
                  <a:pt x="445771" y="373320"/>
                </a:lnTo>
                <a:lnTo>
                  <a:pt x="451486" y="367885"/>
                </a:lnTo>
                <a:lnTo>
                  <a:pt x="457201" y="360451"/>
                </a:lnTo>
                <a:lnTo>
                  <a:pt x="462915" y="351686"/>
                </a:lnTo>
                <a:lnTo>
                  <a:pt x="468630" y="342032"/>
                </a:lnTo>
                <a:lnTo>
                  <a:pt x="480060" y="323686"/>
                </a:lnTo>
                <a:lnTo>
                  <a:pt x="485775" y="314793"/>
                </a:lnTo>
                <a:lnTo>
                  <a:pt x="496253" y="294577"/>
                </a:lnTo>
                <a:lnTo>
                  <a:pt x="525674" y="234015"/>
                </a:lnTo>
                <a:lnTo>
                  <a:pt x="575173" y="128694"/>
                </a:lnTo>
                <a:lnTo>
                  <a:pt x="596310" y="81231"/>
                </a:lnTo>
                <a:lnTo>
                  <a:pt x="603280" y="64574"/>
                </a:lnTo>
                <a:lnTo>
                  <a:pt x="607927" y="50612"/>
                </a:lnTo>
                <a:lnTo>
                  <a:pt x="611025" y="38446"/>
                </a:lnTo>
                <a:lnTo>
                  <a:pt x="613090" y="27478"/>
                </a:lnTo>
                <a:lnTo>
                  <a:pt x="613514" y="19214"/>
                </a:lnTo>
                <a:lnTo>
                  <a:pt x="612845" y="12751"/>
                </a:lnTo>
                <a:lnTo>
                  <a:pt x="611445" y="7491"/>
                </a:lnTo>
                <a:lnTo>
                  <a:pt x="609560" y="3984"/>
                </a:lnTo>
                <a:lnTo>
                  <a:pt x="607351" y="1645"/>
                </a:lnTo>
                <a:lnTo>
                  <a:pt x="604926" y="87"/>
                </a:lnTo>
                <a:lnTo>
                  <a:pt x="602356" y="0"/>
                </a:lnTo>
                <a:lnTo>
                  <a:pt x="599691" y="895"/>
                </a:lnTo>
                <a:lnTo>
                  <a:pt x="594189" y="4429"/>
                </a:lnTo>
                <a:lnTo>
                  <a:pt x="588569" y="9175"/>
                </a:lnTo>
                <a:lnTo>
                  <a:pt x="582879" y="15584"/>
                </a:lnTo>
                <a:lnTo>
                  <a:pt x="566398" y="35405"/>
                </a:lnTo>
                <a:lnTo>
                  <a:pt x="558574" y="45453"/>
                </a:lnTo>
                <a:lnTo>
                  <a:pt x="551452" y="55010"/>
                </a:lnTo>
                <a:lnTo>
                  <a:pt x="538460" y="73248"/>
                </a:lnTo>
                <a:lnTo>
                  <a:pt x="526336" y="90878"/>
                </a:lnTo>
                <a:lnTo>
                  <a:pt x="520436" y="100533"/>
                </a:lnTo>
                <a:lnTo>
                  <a:pt x="514597" y="110780"/>
                </a:lnTo>
                <a:lnTo>
                  <a:pt x="508800" y="121420"/>
                </a:lnTo>
                <a:lnTo>
                  <a:pt x="503982" y="131372"/>
                </a:lnTo>
                <a:lnTo>
                  <a:pt x="499819" y="140863"/>
                </a:lnTo>
                <a:lnTo>
                  <a:pt x="496090" y="150049"/>
                </a:lnTo>
                <a:lnTo>
                  <a:pt x="489407" y="167875"/>
                </a:lnTo>
                <a:lnTo>
                  <a:pt x="486291" y="176629"/>
                </a:lnTo>
                <a:lnTo>
                  <a:pt x="484214" y="188180"/>
                </a:lnTo>
                <a:lnTo>
                  <a:pt x="482829" y="201596"/>
                </a:lnTo>
                <a:lnTo>
                  <a:pt x="481906" y="216254"/>
                </a:lnTo>
                <a:lnTo>
                  <a:pt x="482243" y="227932"/>
                </a:lnTo>
                <a:lnTo>
                  <a:pt x="483421" y="237622"/>
                </a:lnTo>
                <a:lnTo>
                  <a:pt x="485158" y="245987"/>
                </a:lnTo>
                <a:lnTo>
                  <a:pt x="487269" y="253468"/>
                </a:lnTo>
                <a:lnTo>
                  <a:pt x="489628" y="260361"/>
                </a:lnTo>
                <a:lnTo>
                  <a:pt x="494790" y="272148"/>
                </a:lnTo>
                <a:lnTo>
                  <a:pt x="500259" y="280561"/>
                </a:lnTo>
                <a:lnTo>
                  <a:pt x="508405" y="287475"/>
                </a:lnTo>
                <a:lnTo>
                  <a:pt x="524606" y="299675"/>
                </a:lnTo>
                <a:lnTo>
                  <a:pt x="538555" y="308381"/>
                </a:lnTo>
                <a:lnTo>
                  <a:pt x="551779" y="311587"/>
                </a:lnTo>
                <a:lnTo>
                  <a:pt x="559304" y="312442"/>
                </a:lnTo>
                <a:lnTo>
                  <a:pt x="575287" y="310852"/>
                </a:lnTo>
                <a:lnTo>
                  <a:pt x="591916" y="306970"/>
                </a:lnTo>
                <a:lnTo>
                  <a:pt x="608831" y="302070"/>
                </a:lnTo>
                <a:lnTo>
                  <a:pt x="628414" y="291637"/>
                </a:lnTo>
                <a:lnTo>
                  <a:pt x="660083" y="2712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327"/>
          <p:cNvSpPr/>
          <p:nvPr/>
        </p:nvSpPr>
        <p:spPr>
          <a:xfrm>
            <a:off x="6676187" y="4149090"/>
            <a:ext cx="201816" cy="471488"/>
          </a:xfrm>
          <a:custGeom>
            <a:avLst/>
            <a:gdLst/>
            <a:ahLst/>
            <a:cxnLst/>
            <a:rect l="0" t="0" r="0" b="0"/>
            <a:pathLst>
              <a:path w="201816" h="471488">
                <a:moveTo>
                  <a:pt x="201815" y="0"/>
                </a:moveTo>
                <a:lnTo>
                  <a:pt x="183612" y="4550"/>
                </a:lnTo>
                <a:lnTo>
                  <a:pt x="176345" y="7796"/>
                </a:lnTo>
                <a:lnTo>
                  <a:pt x="169595" y="11865"/>
                </a:lnTo>
                <a:lnTo>
                  <a:pt x="163190" y="16482"/>
                </a:lnTo>
                <a:lnTo>
                  <a:pt x="156062" y="22418"/>
                </a:lnTo>
                <a:lnTo>
                  <a:pt x="148453" y="29233"/>
                </a:lnTo>
                <a:lnTo>
                  <a:pt x="132378" y="44425"/>
                </a:lnTo>
                <a:lnTo>
                  <a:pt x="90260" y="85930"/>
                </a:lnTo>
                <a:lnTo>
                  <a:pt x="76962" y="101102"/>
                </a:lnTo>
                <a:lnTo>
                  <a:pt x="11125" y="179743"/>
                </a:lnTo>
                <a:lnTo>
                  <a:pt x="6108" y="187456"/>
                </a:lnTo>
                <a:lnTo>
                  <a:pt x="534" y="201106"/>
                </a:lnTo>
                <a:lnTo>
                  <a:pt x="0" y="205508"/>
                </a:lnTo>
                <a:lnTo>
                  <a:pt x="597" y="208442"/>
                </a:lnTo>
                <a:lnTo>
                  <a:pt x="5988" y="215113"/>
                </a:lnTo>
                <a:lnTo>
                  <a:pt x="8398" y="217703"/>
                </a:lnTo>
                <a:lnTo>
                  <a:pt x="12863" y="219430"/>
                </a:lnTo>
                <a:lnTo>
                  <a:pt x="18697" y="220582"/>
                </a:lnTo>
                <a:lnTo>
                  <a:pt x="25444" y="221349"/>
                </a:lnTo>
                <a:lnTo>
                  <a:pt x="31846" y="220909"/>
                </a:lnTo>
                <a:lnTo>
                  <a:pt x="38021" y="219662"/>
                </a:lnTo>
                <a:lnTo>
                  <a:pt x="44041" y="217879"/>
                </a:lnTo>
                <a:lnTo>
                  <a:pt x="50913" y="216690"/>
                </a:lnTo>
                <a:lnTo>
                  <a:pt x="58351" y="215897"/>
                </a:lnTo>
                <a:lnTo>
                  <a:pt x="66167" y="215369"/>
                </a:lnTo>
                <a:lnTo>
                  <a:pt x="77093" y="214064"/>
                </a:lnTo>
                <a:lnTo>
                  <a:pt x="104473" y="210074"/>
                </a:lnTo>
                <a:lnTo>
                  <a:pt x="116918" y="208630"/>
                </a:lnTo>
                <a:lnTo>
                  <a:pt x="128072" y="207666"/>
                </a:lnTo>
                <a:lnTo>
                  <a:pt x="138366" y="207024"/>
                </a:lnTo>
                <a:lnTo>
                  <a:pt x="147133" y="207548"/>
                </a:lnTo>
                <a:lnTo>
                  <a:pt x="154883" y="208850"/>
                </a:lnTo>
                <a:lnTo>
                  <a:pt x="161955" y="210671"/>
                </a:lnTo>
                <a:lnTo>
                  <a:pt x="168574" y="212837"/>
                </a:lnTo>
                <a:lnTo>
                  <a:pt x="174892" y="215234"/>
                </a:lnTo>
                <a:lnTo>
                  <a:pt x="181009" y="217784"/>
                </a:lnTo>
                <a:lnTo>
                  <a:pt x="186039" y="221389"/>
                </a:lnTo>
                <a:lnTo>
                  <a:pt x="190345" y="225698"/>
                </a:lnTo>
                <a:lnTo>
                  <a:pt x="194168" y="230475"/>
                </a:lnTo>
                <a:lnTo>
                  <a:pt x="196717" y="236517"/>
                </a:lnTo>
                <a:lnTo>
                  <a:pt x="199549" y="250851"/>
                </a:lnTo>
                <a:lnTo>
                  <a:pt x="199353" y="258674"/>
                </a:lnTo>
                <a:lnTo>
                  <a:pt x="198268" y="266747"/>
                </a:lnTo>
                <a:lnTo>
                  <a:pt x="196593" y="274986"/>
                </a:lnTo>
                <a:lnTo>
                  <a:pt x="193571" y="283336"/>
                </a:lnTo>
                <a:lnTo>
                  <a:pt x="189652" y="291761"/>
                </a:lnTo>
                <a:lnTo>
                  <a:pt x="180216" y="309694"/>
                </a:lnTo>
                <a:lnTo>
                  <a:pt x="169674" y="330364"/>
                </a:lnTo>
                <a:lnTo>
                  <a:pt x="163242" y="340257"/>
                </a:lnTo>
                <a:lnTo>
                  <a:pt x="156097" y="349711"/>
                </a:lnTo>
                <a:lnTo>
                  <a:pt x="148477" y="358870"/>
                </a:lnTo>
                <a:lnTo>
                  <a:pt x="140539" y="367834"/>
                </a:lnTo>
                <a:lnTo>
                  <a:pt x="124098" y="385414"/>
                </a:lnTo>
                <a:lnTo>
                  <a:pt x="112856" y="396008"/>
                </a:lnTo>
                <a:lnTo>
                  <a:pt x="85125" y="420478"/>
                </a:lnTo>
                <a:lnTo>
                  <a:pt x="72587" y="430814"/>
                </a:lnTo>
                <a:lnTo>
                  <a:pt x="61371" y="439609"/>
                </a:lnTo>
                <a:lnTo>
                  <a:pt x="51035" y="447377"/>
                </a:lnTo>
                <a:lnTo>
                  <a:pt x="42240" y="453509"/>
                </a:lnTo>
                <a:lnTo>
                  <a:pt x="34472" y="458549"/>
                </a:lnTo>
                <a:lnTo>
                  <a:pt x="4647" y="47148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Linear Correlation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396" y="2057399"/>
            <a:ext cx="2178991" cy="2194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9000" y="1981200"/>
            <a:ext cx="2210350" cy="2194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72200" y="1905000"/>
            <a:ext cx="2194560" cy="2194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MARTPenAnnotation1261"/>
          <p:cNvSpPr/>
          <p:nvPr/>
        </p:nvSpPr>
        <p:spPr>
          <a:xfrm>
            <a:off x="1057274" y="2220277"/>
            <a:ext cx="1483044" cy="1457326"/>
          </a:xfrm>
          <a:custGeom>
            <a:avLst/>
            <a:gdLst/>
            <a:ahLst/>
            <a:cxnLst/>
            <a:rect l="0" t="0" r="0" b="0"/>
            <a:pathLst>
              <a:path w="1483044" h="1457326">
                <a:moveTo>
                  <a:pt x="0" y="1457325"/>
                </a:moveTo>
                <a:lnTo>
                  <a:pt x="0" y="1452774"/>
                </a:lnTo>
                <a:lnTo>
                  <a:pt x="1905" y="1450481"/>
                </a:lnTo>
                <a:lnTo>
                  <a:pt x="40998" y="1421101"/>
                </a:lnTo>
                <a:lnTo>
                  <a:pt x="107418" y="1349499"/>
                </a:lnTo>
                <a:lnTo>
                  <a:pt x="177640" y="1273008"/>
                </a:lnTo>
                <a:lnTo>
                  <a:pt x="211620" y="1232957"/>
                </a:lnTo>
                <a:lnTo>
                  <a:pt x="222959" y="1221716"/>
                </a:lnTo>
                <a:lnTo>
                  <a:pt x="234348" y="1211640"/>
                </a:lnTo>
                <a:lnTo>
                  <a:pt x="292174" y="1142751"/>
                </a:lnTo>
                <a:lnTo>
                  <a:pt x="326178" y="1108626"/>
                </a:lnTo>
                <a:lnTo>
                  <a:pt x="342135" y="1094703"/>
                </a:lnTo>
                <a:lnTo>
                  <a:pt x="368497" y="1065084"/>
                </a:lnTo>
                <a:lnTo>
                  <a:pt x="443003" y="988865"/>
                </a:lnTo>
                <a:lnTo>
                  <a:pt x="551332" y="872513"/>
                </a:lnTo>
                <a:lnTo>
                  <a:pt x="594546" y="823622"/>
                </a:lnTo>
                <a:lnTo>
                  <a:pt x="624790" y="796380"/>
                </a:lnTo>
                <a:lnTo>
                  <a:pt x="666622" y="755584"/>
                </a:lnTo>
                <a:lnTo>
                  <a:pt x="724584" y="695543"/>
                </a:lnTo>
                <a:lnTo>
                  <a:pt x="826282" y="589299"/>
                </a:lnTo>
                <a:lnTo>
                  <a:pt x="871109" y="546391"/>
                </a:lnTo>
                <a:lnTo>
                  <a:pt x="926762" y="494634"/>
                </a:lnTo>
                <a:lnTo>
                  <a:pt x="967184" y="455528"/>
                </a:lnTo>
                <a:lnTo>
                  <a:pt x="1185533" y="237502"/>
                </a:lnTo>
                <a:lnTo>
                  <a:pt x="1230111" y="200305"/>
                </a:lnTo>
                <a:lnTo>
                  <a:pt x="1273125" y="165760"/>
                </a:lnTo>
                <a:lnTo>
                  <a:pt x="1327454" y="118362"/>
                </a:lnTo>
                <a:lnTo>
                  <a:pt x="1367114" y="83600"/>
                </a:lnTo>
                <a:lnTo>
                  <a:pt x="1409742" y="53789"/>
                </a:lnTo>
                <a:lnTo>
                  <a:pt x="1448139" y="22632"/>
                </a:lnTo>
                <a:lnTo>
                  <a:pt x="148304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262"/>
          <p:cNvSpPr/>
          <p:nvPr/>
        </p:nvSpPr>
        <p:spPr>
          <a:xfrm>
            <a:off x="2398218" y="2109395"/>
            <a:ext cx="373510" cy="273761"/>
          </a:xfrm>
          <a:custGeom>
            <a:avLst/>
            <a:gdLst/>
            <a:ahLst/>
            <a:cxnLst/>
            <a:rect l="0" t="0" r="0" b="0"/>
            <a:pathLst>
              <a:path w="373510" h="273761">
                <a:moveTo>
                  <a:pt x="4939" y="68019"/>
                </a:moveTo>
                <a:lnTo>
                  <a:pt x="388" y="72570"/>
                </a:lnTo>
                <a:lnTo>
                  <a:pt x="0" y="74863"/>
                </a:lnTo>
                <a:lnTo>
                  <a:pt x="694" y="77345"/>
                </a:lnTo>
                <a:lnTo>
                  <a:pt x="2109" y="79951"/>
                </a:lnTo>
                <a:lnTo>
                  <a:pt x="4005" y="81689"/>
                </a:lnTo>
                <a:lnTo>
                  <a:pt x="6221" y="82848"/>
                </a:lnTo>
                <a:lnTo>
                  <a:pt x="8651" y="83620"/>
                </a:lnTo>
                <a:lnTo>
                  <a:pt x="16431" y="84478"/>
                </a:lnTo>
                <a:lnTo>
                  <a:pt x="21173" y="84707"/>
                </a:lnTo>
                <a:lnTo>
                  <a:pt x="27192" y="83907"/>
                </a:lnTo>
                <a:lnTo>
                  <a:pt x="34062" y="82421"/>
                </a:lnTo>
                <a:lnTo>
                  <a:pt x="41499" y="80478"/>
                </a:lnTo>
                <a:lnTo>
                  <a:pt x="52303" y="75779"/>
                </a:lnTo>
                <a:lnTo>
                  <a:pt x="56517" y="73193"/>
                </a:lnTo>
                <a:lnTo>
                  <a:pt x="66280" y="70319"/>
                </a:lnTo>
                <a:lnTo>
                  <a:pt x="76969" y="68089"/>
                </a:lnTo>
                <a:lnTo>
                  <a:pt x="88070" y="63923"/>
                </a:lnTo>
                <a:lnTo>
                  <a:pt x="101894" y="58896"/>
                </a:lnTo>
                <a:lnTo>
                  <a:pt x="109580" y="56222"/>
                </a:lnTo>
                <a:lnTo>
                  <a:pt x="116610" y="54440"/>
                </a:lnTo>
                <a:lnTo>
                  <a:pt x="123201" y="53251"/>
                </a:lnTo>
                <a:lnTo>
                  <a:pt x="129500" y="52459"/>
                </a:lnTo>
                <a:lnTo>
                  <a:pt x="136557" y="50978"/>
                </a:lnTo>
                <a:lnTo>
                  <a:pt x="144120" y="49039"/>
                </a:lnTo>
                <a:lnTo>
                  <a:pt x="152019" y="46793"/>
                </a:lnTo>
                <a:lnTo>
                  <a:pt x="273204" y="16003"/>
                </a:lnTo>
                <a:lnTo>
                  <a:pt x="303555" y="9024"/>
                </a:lnTo>
                <a:lnTo>
                  <a:pt x="318316" y="5829"/>
                </a:lnTo>
                <a:lnTo>
                  <a:pt x="331015" y="3699"/>
                </a:lnTo>
                <a:lnTo>
                  <a:pt x="342338" y="2279"/>
                </a:lnTo>
                <a:lnTo>
                  <a:pt x="367390" y="0"/>
                </a:lnTo>
                <a:lnTo>
                  <a:pt x="369446" y="766"/>
                </a:lnTo>
                <a:lnTo>
                  <a:pt x="370816" y="2229"/>
                </a:lnTo>
                <a:lnTo>
                  <a:pt x="371729" y="4157"/>
                </a:lnTo>
                <a:lnTo>
                  <a:pt x="372744" y="8839"/>
                </a:lnTo>
                <a:lnTo>
                  <a:pt x="373316" y="16829"/>
                </a:lnTo>
                <a:lnTo>
                  <a:pt x="373485" y="25230"/>
                </a:lnTo>
                <a:lnTo>
                  <a:pt x="373509" y="28063"/>
                </a:lnTo>
                <a:lnTo>
                  <a:pt x="370995" y="36291"/>
                </a:lnTo>
                <a:lnTo>
                  <a:pt x="368992" y="41152"/>
                </a:lnTo>
                <a:lnTo>
                  <a:pt x="365751" y="48203"/>
                </a:lnTo>
                <a:lnTo>
                  <a:pt x="357070" y="66197"/>
                </a:lnTo>
                <a:lnTo>
                  <a:pt x="352088" y="74424"/>
                </a:lnTo>
                <a:lnTo>
                  <a:pt x="346862" y="81815"/>
                </a:lnTo>
                <a:lnTo>
                  <a:pt x="341472" y="88646"/>
                </a:lnTo>
                <a:lnTo>
                  <a:pt x="335974" y="95106"/>
                </a:lnTo>
                <a:lnTo>
                  <a:pt x="330404" y="101317"/>
                </a:lnTo>
                <a:lnTo>
                  <a:pt x="324786" y="107363"/>
                </a:lnTo>
                <a:lnTo>
                  <a:pt x="320088" y="113298"/>
                </a:lnTo>
                <a:lnTo>
                  <a:pt x="316003" y="119161"/>
                </a:lnTo>
                <a:lnTo>
                  <a:pt x="312328" y="124974"/>
                </a:lnTo>
                <a:lnTo>
                  <a:pt x="307972" y="130754"/>
                </a:lnTo>
                <a:lnTo>
                  <a:pt x="303164" y="136512"/>
                </a:lnTo>
                <a:lnTo>
                  <a:pt x="298053" y="142256"/>
                </a:lnTo>
                <a:lnTo>
                  <a:pt x="293693" y="147991"/>
                </a:lnTo>
                <a:lnTo>
                  <a:pt x="289834" y="153719"/>
                </a:lnTo>
                <a:lnTo>
                  <a:pt x="286309" y="159442"/>
                </a:lnTo>
                <a:lnTo>
                  <a:pt x="282054" y="165163"/>
                </a:lnTo>
                <a:lnTo>
                  <a:pt x="277313" y="170882"/>
                </a:lnTo>
                <a:lnTo>
                  <a:pt x="272246" y="176599"/>
                </a:lnTo>
                <a:lnTo>
                  <a:pt x="267916" y="182316"/>
                </a:lnTo>
                <a:lnTo>
                  <a:pt x="264077" y="188032"/>
                </a:lnTo>
                <a:lnTo>
                  <a:pt x="260565" y="193748"/>
                </a:lnTo>
                <a:lnTo>
                  <a:pt x="257272" y="199464"/>
                </a:lnTo>
                <a:lnTo>
                  <a:pt x="251072" y="210894"/>
                </a:lnTo>
                <a:lnTo>
                  <a:pt x="245227" y="219467"/>
                </a:lnTo>
                <a:lnTo>
                  <a:pt x="237521" y="229944"/>
                </a:lnTo>
                <a:lnTo>
                  <a:pt x="228574" y="241692"/>
                </a:lnTo>
                <a:lnTo>
                  <a:pt x="221656" y="250476"/>
                </a:lnTo>
                <a:lnTo>
                  <a:pt x="216092" y="257285"/>
                </a:lnTo>
                <a:lnTo>
                  <a:pt x="202107" y="2737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263"/>
          <p:cNvSpPr/>
          <p:nvPr/>
        </p:nvSpPr>
        <p:spPr>
          <a:xfrm>
            <a:off x="1014412" y="4354829"/>
            <a:ext cx="107116" cy="557214"/>
          </a:xfrm>
          <a:custGeom>
            <a:avLst/>
            <a:gdLst/>
            <a:ahLst/>
            <a:cxnLst/>
            <a:rect l="0" t="0" r="0" b="0"/>
            <a:pathLst>
              <a:path w="107116" h="557214">
                <a:moveTo>
                  <a:pt x="0" y="0"/>
                </a:moveTo>
                <a:lnTo>
                  <a:pt x="0" y="19313"/>
                </a:lnTo>
                <a:lnTo>
                  <a:pt x="2857" y="30973"/>
                </a:lnTo>
                <a:lnTo>
                  <a:pt x="30178" y="130500"/>
                </a:lnTo>
                <a:lnTo>
                  <a:pt x="36590" y="155473"/>
                </a:lnTo>
                <a:lnTo>
                  <a:pt x="38681" y="167466"/>
                </a:lnTo>
                <a:lnTo>
                  <a:pt x="40075" y="179272"/>
                </a:lnTo>
                <a:lnTo>
                  <a:pt x="41004" y="190952"/>
                </a:lnTo>
                <a:lnTo>
                  <a:pt x="42576" y="203502"/>
                </a:lnTo>
                <a:lnTo>
                  <a:pt x="44576" y="216631"/>
                </a:lnTo>
                <a:lnTo>
                  <a:pt x="49339" y="243918"/>
                </a:lnTo>
                <a:lnTo>
                  <a:pt x="62965" y="314461"/>
                </a:lnTo>
                <a:lnTo>
                  <a:pt x="68624" y="340421"/>
                </a:lnTo>
                <a:lnTo>
                  <a:pt x="82873" y="399724"/>
                </a:lnTo>
                <a:lnTo>
                  <a:pt x="88585" y="422765"/>
                </a:lnTo>
                <a:lnTo>
                  <a:pt x="92394" y="442816"/>
                </a:lnTo>
                <a:lnTo>
                  <a:pt x="107115" y="530947"/>
                </a:lnTo>
                <a:lnTo>
                  <a:pt x="102870" y="55721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264"/>
          <p:cNvSpPr/>
          <p:nvPr/>
        </p:nvSpPr>
        <p:spPr>
          <a:xfrm>
            <a:off x="898419" y="4269405"/>
            <a:ext cx="363915" cy="349758"/>
          </a:xfrm>
          <a:custGeom>
            <a:avLst/>
            <a:gdLst/>
            <a:ahLst/>
            <a:cxnLst/>
            <a:rect l="0" t="0" r="0" b="0"/>
            <a:pathLst>
              <a:path w="363915" h="349758">
                <a:moveTo>
                  <a:pt x="4550" y="119715"/>
                </a:moveTo>
                <a:lnTo>
                  <a:pt x="0" y="106062"/>
                </a:lnTo>
                <a:lnTo>
                  <a:pt x="564" y="100136"/>
                </a:lnTo>
                <a:lnTo>
                  <a:pt x="2845" y="94279"/>
                </a:lnTo>
                <a:lnTo>
                  <a:pt x="6271" y="88470"/>
                </a:lnTo>
                <a:lnTo>
                  <a:pt x="12365" y="81740"/>
                </a:lnTo>
                <a:lnTo>
                  <a:pt x="20238" y="74396"/>
                </a:lnTo>
                <a:lnTo>
                  <a:pt x="29296" y="66642"/>
                </a:lnTo>
                <a:lnTo>
                  <a:pt x="38193" y="59568"/>
                </a:lnTo>
                <a:lnTo>
                  <a:pt x="46981" y="52947"/>
                </a:lnTo>
                <a:lnTo>
                  <a:pt x="55697" y="46628"/>
                </a:lnTo>
                <a:lnTo>
                  <a:pt x="67223" y="40510"/>
                </a:lnTo>
                <a:lnTo>
                  <a:pt x="80622" y="34527"/>
                </a:lnTo>
                <a:lnTo>
                  <a:pt x="95270" y="28633"/>
                </a:lnTo>
                <a:lnTo>
                  <a:pt x="126785" y="17004"/>
                </a:lnTo>
                <a:lnTo>
                  <a:pt x="143190" y="11236"/>
                </a:lnTo>
                <a:lnTo>
                  <a:pt x="156984" y="7390"/>
                </a:lnTo>
                <a:lnTo>
                  <a:pt x="169038" y="4827"/>
                </a:lnTo>
                <a:lnTo>
                  <a:pt x="179932" y="3118"/>
                </a:lnTo>
                <a:lnTo>
                  <a:pt x="190051" y="1978"/>
                </a:lnTo>
                <a:lnTo>
                  <a:pt x="199655" y="1219"/>
                </a:lnTo>
                <a:lnTo>
                  <a:pt x="208915" y="712"/>
                </a:lnTo>
                <a:lnTo>
                  <a:pt x="226824" y="150"/>
                </a:lnTo>
                <a:lnTo>
                  <a:pt x="235600" y="0"/>
                </a:lnTo>
                <a:lnTo>
                  <a:pt x="244309" y="852"/>
                </a:lnTo>
                <a:lnTo>
                  <a:pt x="252972" y="2373"/>
                </a:lnTo>
                <a:lnTo>
                  <a:pt x="261605" y="4339"/>
                </a:lnTo>
                <a:lnTo>
                  <a:pt x="272122" y="7555"/>
                </a:lnTo>
                <a:lnTo>
                  <a:pt x="283897" y="11604"/>
                </a:lnTo>
                <a:lnTo>
                  <a:pt x="296509" y="16208"/>
                </a:lnTo>
                <a:lnTo>
                  <a:pt x="306822" y="20231"/>
                </a:lnTo>
                <a:lnTo>
                  <a:pt x="315602" y="23864"/>
                </a:lnTo>
                <a:lnTo>
                  <a:pt x="323361" y="27240"/>
                </a:lnTo>
                <a:lnTo>
                  <a:pt x="330438" y="31395"/>
                </a:lnTo>
                <a:lnTo>
                  <a:pt x="337062" y="36070"/>
                </a:lnTo>
                <a:lnTo>
                  <a:pt x="343382" y="41091"/>
                </a:lnTo>
                <a:lnTo>
                  <a:pt x="352945" y="51751"/>
                </a:lnTo>
                <a:lnTo>
                  <a:pt x="356828" y="57261"/>
                </a:lnTo>
                <a:lnTo>
                  <a:pt x="359417" y="62839"/>
                </a:lnTo>
                <a:lnTo>
                  <a:pt x="361143" y="68462"/>
                </a:lnTo>
                <a:lnTo>
                  <a:pt x="362294" y="74117"/>
                </a:lnTo>
                <a:lnTo>
                  <a:pt x="363061" y="79791"/>
                </a:lnTo>
                <a:lnTo>
                  <a:pt x="363573" y="85479"/>
                </a:lnTo>
                <a:lnTo>
                  <a:pt x="363914" y="91176"/>
                </a:lnTo>
                <a:lnTo>
                  <a:pt x="363188" y="99736"/>
                </a:lnTo>
                <a:lnTo>
                  <a:pt x="361753" y="110206"/>
                </a:lnTo>
                <a:lnTo>
                  <a:pt x="359843" y="121948"/>
                </a:lnTo>
                <a:lnTo>
                  <a:pt x="356664" y="132634"/>
                </a:lnTo>
                <a:lnTo>
                  <a:pt x="352641" y="142614"/>
                </a:lnTo>
                <a:lnTo>
                  <a:pt x="337046" y="174615"/>
                </a:lnTo>
                <a:lnTo>
                  <a:pt x="333846" y="182032"/>
                </a:lnTo>
                <a:lnTo>
                  <a:pt x="330761" y="189835"/>
                </a:lnTo>
                <a:lnTo>
                  <a:pt x="327752" y="197894"/>
                </a:lnTo>
                <a:lnTo>
                  <a:pt x="322888" y="205172"/>
                </a:lnTo>
                <a:lnTo>
                  <a:pt x="316788" y="211929"/>
                </a:lnTo>
                <a:lnTo>
                  <a:pt x="309864" y="218338"/>
                </a:lnTo>
                <a:lnTo>
                  <a:pt x="303343" y="225469"/>
                </a:lnTo>
                <a:lnTo>
                  <a:pt x="297090" y="233080"/>
                </a:lnTo>
                <a:lnTo>
                  <a:pt x="291017" y="241011"/>
                </a:lnTo>
                <a:lnTo>
                  <a:pt x="282206" y="251062"/>
                </a:lnTo>
                <a:lnTo>
                  <a:pt x="271569" y="262524"/>
                </a:lnTo>
                <a:lnTo>
                  <a:pt x="259715" y="274929"/>
                </a:lnTo>
                <a:lnTo>
                  <a:pt x="248955" y="284151"/>
                </a:lnTo>
                <a:lnTo>
                  <a:pt x="238925" y="291251"/>
                </a:lnTo>
                <a:lnTo>
                  <a:pt x="229380" y="296937"/>
                </a:lnTo>
                <a:lnTo>
                  <a:pt x="221112" y="303586"/>
                </a:lnTo>
                <a:lnTo>
                  <a:pt x="213695" y="310875"/>
                </a:lnTo>
                <a:lnTo>
                  <a:pt x="206845" y="318592"/>
                </a:lnTo>
                <a:lnTo>
                  <a:pt x="199421" y="324690"/>
                </a:lnTo>
                <a:lnTo>
                  <a:pt x="191614" y="329707"/>
                </a:lnTo>
                <a:lnTo>
                  <a:pt x="183552" y="334005"/>
                </a:lnTo>
                <a:lnTo>
                  <a:pt x="176272" y="336870"/>
                </a:lnTo>
                <a:lnTo>
                  <a:pt x="169514" y="338780"/>
                </a:lnTo>
                <a:lnTo>
                  <a:pt x="163104" y="340053"/>
                </a:lnTo>
                <a:lnTo>
                  <a:pt x="155973" y="341855"/>
                </a:lnTo>
                <a:lnTo>
                  <a:pt x="148361" y="344008"/>
                </a:lnTo>
                <a:lnTo>
                  <a:pt x="140429" y="346396"/>
                </a:lnTo>
                <a:lnTo>
                  <a:pt x="129076" y="349049"/>
                </a:lnTo>
                <a:lnTo>
                  <a:pt x="124715" y="349757"/>
                </a:lnTo>
                <a:lnTo>
                  <a:pt x="114789" y="348003"/>
                </a:lnTo>
                <a:lnTo>
                  <a:pt x="104980" y="345001"/>
                </a:lnTo>
                <a:lnTo>
                  <a:pt x="97446" y="343667"/>
                </a:lnTo>
                <a:lnTo>
                  <a:pt x="94103" y="342358"/>
                </a:lnTo>
                <a:lnTo>
                  <a:pt x="84848" y="336919"/>
                </a:lnTo>
                <a:lnTo>
                  <a:pt x="76073" y="333932"/>
                </a:lnTo>
                <a:lnTo>
                  <a:pt x="73187" y="332059"/>
                </a:lnTo>
                <a:lnTo>
                  <a:pt x="64558" y="3254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265"/>
          <p:cNvSpPr/>
          <p:nvPr/>
        </p:nvSpPr>
        <p:spPr>
          <a:xfrm>
            <a:off x="1411529" y="4262341"/>
            <a:ext cx="210817" cy="263420"/>
          </a:xfrm>
          <a:custGeom>
            <a:avLst/>
            <a:gdLst/>
            <a:ahLst/>
            <a:cxnLst/>
            <a:rect l="0" t="0" r="0" b="0"/>
            <a:pathLst>
              <a:path w="210817" h="263420">
                <a:moveTo>
                  <a:pt x="57225" y="15336"/>
                </a:moveTo>
                <a:lnTo>
                  <a:pt x="48124" y="6234"/>
                </a:lnTo>
                <a:lnTo>
                  <a:pt x="44490" y="3553"/>
                </a:lnTo>
                <a:lnTo>
                  <a:pt x="37913" y="574"/>
                </a:lnTo>
                <a:lnTo>
                  <a:pt x="34825" y="732"/>
                </a:lnTo>
                <a:lnTo>
                  <a:pt x="31815" y="1790"/>
                </a:lnTo>
                <a:lnTo>
                  <a:pt x="28855" y="3448"/>
                </a:lnTo>
                <a:lnTo>
                  <a:pt x="26882" y="5506"/>
                </a:lnTo>
                <a:lnTo>
                  <a:pt x="25566" y="7830"/>
                </a:lnTo>
                <a:lnTo>
                  <a:pt x="24690" y="10332"/>
                </a:lnTo>
                <a:lnTo>
                  <a:pt x="21175" y="15652"/>
                </a:lnTo>
                <a:lnTo>
                  <a:pt x="18904" y="18404"/>
                </a:lnTo>
                <a:lnTo>
                  <a:pt x="15486" y="29764"/>
                </a:lnTo>
                <a:lnTo>
                  <a:pt x="11301" y="46862"/>
                </a:lnTo>
                <a:lnTo>
                  <a:pt x="6607" y="67786"/>
                </a:lnTo>
                <a:lnTo>
                  <a:pt x="3477" y="84593"/>
                </a:lnTo>
                <a:lnTo>
                  <a:pt x="1391" y="98655"/>
                </a:lnTo>
                <a:lnTo>
                  <a:pt x="0" y="110887"/>
                </a:lnTo>
                <a:lnTo>
                  <a:pt x="25" y="120947"/>
                </a:lnTo>
                <a:lnTo>
                  <a:pt x="994" y="129558"/>
                </a:lnTo>
                <a:lnTo>
                  <a:pt x="9394" y="170719"/>
                </a:lnTo>
                <a:lnTo>
                  <a:pt x="12003" y="181790"/>
                </a:lnTo>
                <a:lnTo>
                  <a:pt x="14694" y="192028"/>
                </a:lnTo>
                <a:lnTo>
                  <a:pt x="17442" y="201710"/>
                </a:lnTo>
                <a:lnTo>
                  <a:pt x="20225" y="210071"/>
                </a:lnTo>
                <a:lnTo>
                  <a:pt x="23034" y="217549"/>
                </a:lnTo>
                <a:lnTo>
                  <a:pt x="25858" y="224440"/>
                </a:lnTo>
                <a:lnTo>
                  <a:pt x="28694" y="229986"/>
                </a:lnTo>
                <a:lnTo>
                  <a:pt x="31537" y="234636"/>
                </a:lnTo>
                <a:lnTo>
                  <a:pt x="37236" y="242343"/>
                </a:lnTo>
                <a:lnTo>
                  <a:pt x="42944" y="248943"/>
                </a:lnTo>
                <a:lnTo>
                  <a:pt x="46752" y="252036"/>
                </a:lnTo>
                <a:lnTo>
                  <a:pt x="51196" y="255052"/>
                </a:lnTo>
                <a:lnTo>
                  <a:pt x="56063" y="258014"/>
                </a:lnTo>
                <a:lnTo>
                  <a:pt x="62165" y="259989"/>
                </a:lnTo>
                <a:lnTo>
                  <a:pt x="69091" y="261305"/>
                </a:lnTo>
                <a:lnTo>
                  <a:pt x="76566" y="262183"/>
                </a:lnTo>
                <a:lnTo>
                  <a:pt x="83454" y="262768"/>
                </a:lnTo>
                <a:lnTo>
                  <a:pt x="89951" y="263159"/>
                </a:lnTo>
                <a:lnTo>
                  <a:pt x="96188" y="263419"/>
                </a:lnTo>
                <a:lnTo>
                  <a:pt x="102250" y="262639"/>
                </a:lnTo>
                <a:lnTo>
                  <a:pt x="108197" y="261168"/>
                </a:lnTo>
                <a:lnTo>
                  <a:pt x="114066" y="259234"/>
                </a:lnTo>
                <a:lnTo>
                  <a:pt x="119884" y="256039"/>
                </a:lnTo>
                <a:lnTo>
                  <a:pt x="125668" y="252005"/>
                </a:lnTo>
                <a:lnTo>
                  <a:pt x="131429" y="247410"/>
                </a:lnTo>
                <a:lnTo>
                  <a:pt x="137175" y="243395"/>
                </a:lnTo>
                <a:lnTo>
                  <a:pt x="142910" y="239765"/>
                </a:lnTo>
                <a:lnTo>
                  <a:pt x="148638" y="236393"/>
                </a:lnTo>
                <a:lnTo>
                  <a:pt x="153410" y="232240"/>
                </a:lnTo>
                <a:lnTo>
                  <a:pt x="157543" y="227566"/>
                </a:lnTo>
                <a:lnTo>
                  <a:pt x="161252" y="222545"/>
                </a:lnTo>
                <a:lnTo>
                  <a:pt x="164676" y="217293"/>
                </a:lnTo>
                <a:lnTo>
                  <a:pt x="167912" y="211887"/>
                </a:lnTo>
                <a:lnTo>
                  <a:pt x="171021" y="206377"/>
                </a:lnTo>
                <a:lnTo>
                  <a:pt x="189050" y="171318"/>
                </a:lnTo>
                <a:lnTo>
                  <a:pt x="194639" y="159329"/>
                </a:lnTo>
                <a:lnTo>
                  <a:pt x="199317" y="148479"/>
                </a:lnTo>
                <a:lnTo>
                  <a:pt x="203388" y="138388"/>
                </a:lnTo>
                <a:lnTo>
                  <a:pt x="206102" y="126898"/>
                </a:lnTo>
                <a:lnTo>
                  <a:pt x="207912" y="114476"/>
                </a:lnTo>
                <a:lnTo>
                  <a:pt x="209118" y="101432"/>
                </a:lnTo>
                <a:lnTo>
                  <a:pt x="209922" y="90831"/>
                </a:lnTo>
                <a:lnTo>
                  <a:pt x="210458" y="81858"/>
                </a:lnTo>
                <a:lnTo>
                  <a:pt x="210816" y="73972"/>
                </a:lnTo>
                <a:lnTo>
                  <a:pt x="209149" y="64904"/>
                </a:lnTo>
                <a:lnTo>
                  <a:pt x="206133" y="55049"/>
                </a:lnTo>
                <a:lnTo>
                  <a:pt x="202217" y="44669"/>
                </a:lnTo>
                <a:lnTo>
                  <a:pt x="197702" y="36796"/>
                </a:lnTo>
                <a:lnTo>
                  <a:pt x="192786" y="30595"/>
                </a:lnTo>
                <a:lnTo>
                  <a:pt x="175760" y="13799"/>
                </a:lnTo>
                <a:lnTo>
                  <a:pt x="171491" y="10502"/>
                </a:lnTo>
                <a:lnTo>
                  <a:pt x="166740" y="7351"/>
                </a:lnTo>
                <a:lnTo>
                  <a:pt x="161668" y="4297"/>
                </a:lnTo>
                <a:lnTo>
                  <a:pt x="155429" y="2262"/>
                </a:lnTo>
                <a:lnTo>
                  <a:pt x="148412" y="905"/>
                </a:lnTo>
                <a:lnTo>
                  <a:pt x="140876" y="0"/>
                </a:lnTo>
                <a:lnTo>
                  <a:pt x="130138" y="349"/>
                </a:lnTo>
                <a:lnTo>
                  <a:pt x="117264" y="1535"/>
                </a:lnTo>
                <a:lnTo>
                  <a:pt x="102966" y="3278"/>
                </a:lnTo>
                <a:lnTo>
                  <a:pt x="89624" y="4440"/>
                </a:lnTo>
                <a:lnTo>
                  <a:pt x="76920" y="5215"/>
                </a:lnTo>
                <a:lnTo>
                  <a:pt x="48456" y="6305"/>
                </a:lnTo>
                <a:lnTo>
                  <a:pt x="5790" y="1533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266"/>
          <p:cNvSpPr/>
          <p:nvPr/>
        </p:nvSpPr>
        <p:spPr>
          <a:xfrm>
            <a:off x="1710976" y="4183379"/>
            <a:ext cx="220127" cy="377025"/>
          </a:xfrm>
          <a:custGeom>
            <a:avLst/>
            <a:gdLst/>
            <a:ahLst/>
            <a:cxnLst/>
            <a:rect l="0" t="0" r="0" b="0"/>
            <a:pathLst>
              <a:path w="220127" h="377025">
                <a:moveTo>
                  <a:pt x="109251" y="0"/>
                </a:moveTo>
                <a:lnTo>
                  <a:pt x="92768" y="16483"/>
                </a:lnTo>
                <a:lnTo>
                  <a:pt x="88738" y="21466"/>
                </a:lnTo>
                <a:lnTo>
                  <a:pt x="85098" y="26694"/>
                </a:lnTo>
                <a:lnTo>
                  <a:pt x="77561" y="38534"/>
                </a:lnTo>
                <a:lnTo>
                  <a:pt x="67862" y="53322"/>
                </a:lnTo>
                <a:lnTo>
                  <a:pt x="62608" y="60313"/>
                </a:lnTo>
                <a:lnTo>
                  <a:pt x="57201" y="66879"/>
                </a:lnTo>
                <a:lnTo>
                  <a:pt x="51691" y="73161"/>
                </a:lnTo>
                <a:lnTo>
                  <a:pt x="46112" y="80207"/>
                </a:lnTo>
                <a:lnTo>
                  <a:pt x="40488" y="87761"/>
                </a:lnTo>
                <a:lnTo>
                  <a:pt x="34834" y="95655"/>
                </a:lnTo>
                <a:lnTo>
                  <a:pt x="29160" y="104728"/>
                </a:lnTo>
                <a:lnTo>
                  <a:pt x="23472" y="114586"/>
                </a:lnTo>
                <a:lnTo>
                  <a:pt x="17775" y="124968"/>
                </a:lnTo>
                <a:lnTo>
                  <a:pt x="13024" y="132842"/>
                </a:lnTo>
                <a:lnTo>
                  <a:pt x="8905" y="139044"/>
                </a:lnTo>
                <a:lnTo>
                  <a:pt x="0" y="151291"/>
                </a:lnTo>
                <a:lnTo>
                  <a:pt x="222" y="153248"/>
                </a:lnTo>
                <a:lnTo>
                  <a:pt x="1323" y="155506"/>
                </a:lnTo>
                <a:lnTo>
                  <a:pt x="5382" y="161422"/>
                </a:lnTo>
                <a:lnTo>
                  <a:pt x="11017" y="162231"/>
                </a:lnTo>
                <a:lnTo>
                  <a:pt x="15187" y="162446"/>
                </a:lnTo>
                <a:lnTo>
                  <a:pt x="24900" y="162686"/>
                </a:lnTo>
                <a:lnTo>
                  <a:pt x="30157" y="162751"/>
                </a:lnTo>
                <a:lnTo>
                  <a:pt x="38424" y="161841"/>
                </a:lnTo>
                <a:lnTo>
                  <a:pt x="48698" y="160281"/>
                </a:lnTo>
                <a:lnTo>
                  <a:pt x="60310" y="158290"/>
                </a:lnTo>
                <a:lnTo>
                  <a:pt x="70909" y="156961"/>
                </a:lnTo>
                <a:lnTo>
                  <a:pt x="80832" y="156076"/>
                </a:lnTo>
                <a:lnTo>
                  <a:pt x="90305" y="155486"/>
                </a:lnTo>
                <a:lnTo>
                  <a:pt x="98525" y="156045"/>
                </a:lnTo>
                <a:lnTo>
                  <a:pt x="105910" y="157370"/>
                </a:lnTo>
                <a:lnTo>
                  <a:pt x="112739" y="159206"/>
                </a:lnTo>
                <a:lnTo>
                  <a:pt x="127946" y="163786"/>
                </a:lnTo>
                <a:lnTo>
                  <a:pt x="136002" y="166341"/>
                </a:lnTo>
                <a:lnTo>
                  <a:pt x="155113" y="171719"/>
                </a:lnTo>
                <a:lnTo>
                  <a:pt x="165543" y="174487"/>
                </a:lnTo>
                <a:lnTo>
                  <a:pt x="174401" y="178238"/>
                </a:lnTo>
                <a:lnTo>
                  <a:pt x="182212" y="182643"/>
                </a:lnTo>
                <a:lnTo>
                  <a:pt x="189324" y="187485"/>
                </a:lnTo>
                <a:lnTo>
                  <a:pt x="195018" y="192618"/>
                </a:lnTo>
                <a:lnTo>
                  <a:pt x="199767" y="197944"/>
                </a:lnTo>
                <a:lnTo>
                  <a:pt x="203885" y="203401"/>
                </a:lnTo>
                <a:lnTo>
                  <a:pt x="207583" y="208943"/>
                </a:lnTo>
                <a:lnTo>
                  <a:pt x="214231" y="220182"/>
                </a:lnTo>
                <a:lnTo>
                  <a:pt x="217821" y="228986"/>
                </a:lnTo>
                <a:lnTo>
                  <a:pt x="219417" y="237027"/>
                </a:lnTo>
                <a:lnTo>
                  <a:pt x="220126" y="246951"/>
                </a:lnTo>
                <a:lnTo>
                  <a:pt x="217901" y="257711"/>
                </a:lnTo>
                <a:lnTo>
                  <a:pt x="215974" y="263248"/>
                </a:lnTo>
                <a:lnTo>
                  <a:pt x="213737" y="271701"/>
                </a:lnTo>
                <a:lnTo>
                  <a:pt x="208712" y="293794"/>
                </a:lnTo>
                <a:lnTo>
                  <a:pt x="203181" y="304448"/>
                </a:lnTo>
                <a:lnTo>
                  <a:pt x="195683" y="314408"/>
                </a:lnTo>
                <a:lnTo>
                  <a:pt x="186875" y="323905"/>
                </a:lnTo>
                <a:lnTo>
                  <a:pt x="180051" y="332142"/>
                </a:lnTo>
                <a:lnTo>
                  <a:pt x="174548" y="339538"/>
                </a:lnTo>
                <a:lnTo>
                  <a:pt x="169927" y="346374"/>
                </a:lnTo>
                <a:lnTo>
                  <a:pt x="163989" y="351884"/>
                </a:lnTo>
                <a:lnTo>
                  <a:pt x="157173" y="356510"/>
                </a:lnTo>
                <a:lnTo>
                  <a:pt x="149772" y="360546"/>
                </a:lnTo>
                <a:lnTo>
                  <a:pt x="141980" y="364189"/>
                </a:lnTo>
                <a:lnTo>
                  <a:pt x="133928" y="367571"/>
                </a:lnTo>
                <a:lnTo>
                  <a:pt x="125702" y="370777"/>
                </a:lnTo>
                <a:lnTo>
                  <a:pt x="118313" y="372915"/>
                </a:lnTo>
                <a:lnTo>
                  <a:pt x="111483" y="374340"/>
                </a:lnTo>
                <a:lnTo>
                  <a:pt x="105024" y="375290"/>
                </a:lnTo>
                <a:lnTo>
                  <a:pt x="97860" y="375924"/>
                </a:lnTo>
                <a:lnTo>
                  <a:pt x="90227" y="376346"/>
                </a:lnTo>
                <a:lnTo>
                  <a:pt x="70912" y="376941"/>
                </a:lnTo>
                <a:lnTo>
                  <a:pt x="66547" y="377024"/>
                </a:lnTo>
                <a:lnTo>
                  <a:pt x="61731" y="375174"/>
                </a:lnTo>
                <a:lnTo>
                  <a:pt x="56616" y="372036"/>
                </a:lnTo>
                <a:lnTo>
                  <a:pt x="51301" y="368040"/>
                </a:lnTo>
                <a:lnTo>
                  <a:pt x="46805" y="364422"/>
                </a:lnTo>
                <a:lnTo>
                  <a:pt x="42855" y="361059"/>
                </a:lnTo>
                <a:lnTo>
                  <a:pt x="32099" y="3514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267"/>
          <p:cNvSpPr/>
          <p:nvPr/>
        </p:nvSpPr>
        <p:spPr>
          <a:xfrm>
            <a:off x="1957387" y="4234815"/>
            <a:ext cx="42864" cy="274321"/>
          </a:xfrm>
          <a:custGeom>
            <a:avLst/>
            <a:gdLst/>
            <a:ahLst/>
            <a:cxnLst/>
            <a:rect l="0" t="0" r="0" b="0"/>
            <a:pathLst>
              <a:path w="42864" h="274321">
                <a:moveTo>
                  <a:pt x="0" y="0"/>
                </a:moveTo>
                <a:lnTo>
                  <a:pt x="4551" y="13652"/>
                </a:lnTo>
                <a:lnTo>
                  <a:pt x="5892" y="21484"/>
                </a:lnTo>
                <a:lnTo>
                  <a:pt x="6785" y="30515"/>
                </a:lnTo>
                <a:lnTo>
                  <a:pt x="7381" y="40346"/>
                </a:lnTo>
                <a:lnTo>
                  <a:pt x="8731" y="52614"/>
                </a:lnTo>
                <a:lnTo>
                  <a:pt x="15181" y="100997"/>
                </a:lnTo>
                <a:lnTo>
                  <a:pt x="20400" y="148075"/>
                </a:lnTo>
                <a:lnTo>
                  <a:pt x="22172" y="167296"/>
                </a:lnTo>
                <a:lnTo>
                  <a:pt x="23354" y="182968"/>
                </a:lnTo>
                <a:lnTo>
                  <a:pt x="24142" y="196274"/>
                </a:lnTo>
                <a:lnTo>
                  <a:pt x="25620" y="208954"/>
                </a:lnTo>
                <a:lnTo>
                  <a:pt x="27557" y="221218"/>
                </a:lnTo>
                <a:lnTo>
                  <a:pt x="29801" y="233204"/>
                </a:lnTo>
                <a:lnTo>
                  <a:pt x="32250" y="243099"/>
                </a:lnTo>
                <a:lnTo>
                  <a:pt x="34835" y="251601"/>
                </a:lnTo>
                <a:lnTo>
                  <a:pt x="42863" y="2743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268"/>
          <p:cNvSpPr/>
          <p:nvPr/>
        </p:nvSpPr>
        <p:spPr>
          <a:xfrm>
            <a:off x="1931669" y="4123372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269"/>
          <p:cNvSpPr/>
          <p:nvPr/>
        </p:nvSpPr>
        <p:spPr>
          <a:xfrm>
            <a:off x="2145982" y="3909060"/>
            <a:ext cx="51436" cy="634366"/>
          </a:xfrm>
          <a:custGeom>
            <a:avLst/>
            <a:gdLst/>
            <a:ahLst/>
            <a:cxnLst/>
            <a:rect l="0" t="0" r="0" b="0"/>
            <a:pathLst>
              <a:path w="51436" h="634366">
                <a:moveTo>
                  <a:pt x="0" y="0"/>
                </a:moveTo>
                <a:lnTo>
                  <a:pt x="0" y="13652"/>
                </a:lnTo>
                <a:lnTo>
                  <a:pt x="953" y="20531"/>
                </a:lnTo>
                <a:lnTo>
                  <a:pt x="2540" y="27975"/>
                </a:lnTo>
                <a:lnTo>
                  <a:pt x="4551" y="35795"/>
                </a:lnTo>
                <a:lnTo>
                  <a:pt x="5891" y="46723"/>
                </a:lnTo>
                <a:lnTo>
                  <a:pt x="6785" y="59724"/>
                </a:lnTo>
                <a:lnTo>
                  <a:pt x="7381" y="74106"/>
                </a:lnTo>
                <a:lnTo>
                  <a:pt x="8337" y="178538"/>
                </a:lnTo>
                <a:lnTo>
                  <a:pt x="8468" y="219050"/>
                </a:lnTo>
                <a:lnTo>
                  <a:pt x="9455" y="241283"/>
                </a:lnTo>
                <a:lnTo>
                  <a:pt x="14443" y="313320"/>
                </a:lnTo>
                <a:lnTo>
                  <a:pt x="15944" y="350391"/>
                </a:lnTo>
                <a:lnTo>
                  <a:pt x="16789" y="393485"/>
                </a:lnTo>
                <a:lnTo>
                  <a:pt x="17114" y="472827"/>
                </a:lnTo>
                <a:lnTo>
                  <a:pt x="18077" y="486668"/>
                </a:lnTo>
                <a:lnTo>
                  <a:pt x="19671" y="501610"/>
                </a:lnTo>
                <a:lnTo>
                  <a:pt x="21687" y="517287"/>
                </a:lnTo>
                <a:lnTo>
                  <a:pt x="23983" y="530595"/>
                </a:lnTo>
                <a:lnTo>
                  <a:pt x="26466" y="542325"/>
                </a:lnTo>
                <a:lnTo>
                  <a:pt x="29074" y="553002"/>
                </a:lnTo>
                <a:lnTo>
                  <a:pt x="30813" y="563931"/>
                </a:lnTo>
                <a:lnTo>
                  <a:pt x="31972" y="575026"/>
                </a:lnTo>
                <a:lnTo>
                  <a:pt x="32745" y="586233"/>
                </a:lnTo>
                <a:lnTo>
                  <a:pt x="34212" y="595610"/>
                </a:lnTo>
                <a:lnTo>
                  <a:pt x="36143" y="603766"/>
                </a:lnTo>
                <a:lnTo>
                  <a:pt x="38383" y="611108"/>
                </a:lnTo>
                <a:lnTo>
                  <a:pt x="40829" y="616955"/>
                </a:lnTo>
                <a:lnTo>
                  <a:pt x="43412" y="621806"/>
                </a:lnTo>
                <a:lnTo>
                  <a:pt x="51435" y="6343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270"/>
          <p:cNvSpPr/>
          <p:nvPr/>
        </p:nvSpPr>
        <p:spPr>
          <a:xfrm>
            <a:off x="2085975" y="4226507"/>
            <a:ext cx="308610" cy="284609"/>
          </a:xfrm>
          <a:custGeom>
            <a:avLst/>
            <a:gdLst/>
            <a:ahLst/>
            <a:cxnLst/>
            <a:rect l="0" t="0" r="0" b="0"/>
            <a:pathLst>
              <a:path w="308610" h="284609">
                <a:moveTo>
                  <a:pt x="0" y="68315"/>
                </a:moveTo>
                <a:lnTo>
                  <a:pt x="13652" y="63764"/>
                </a:lnTo>
                <a:lnTo>
                  <a:pt x="21483" y="60519"/>
                </a:lnTo>
                <a:lnTo>
                  <a:pt x="30515" y="56450"/>
                </a:lnTo>
                <a:lnTo>
                  <a:pt x="40345" y="51833"/>
                </a:lnTo>
                <a:lnTo>
                  <a:pt x="63968" y="41622"/>
                </a:lnTo>
                <a:lnTo>
                  <a:pt x="87485" y="31686"/>
                </a:lnTo>
                <a:lnTo>
                  <a:pt x="104287" y="24096"/>
                </a:lnTo>
                <a:lnTo>
                  <a:pt x="115244" y="19786"/>
                </a:lnTo>
                <a:lnTo>
                  <a:pt x="142659" y="9916"/>
                </a:lnTo>
                <a:lnTo>
                  <a:pt x="154161" y="6522"/>
                </a:lnTo>
                <a:lnTo>
                  <a:pt x="163734" y="4260"/>
                </a:lnTo>
                <a:lnTo>
                  <a:pt x="172021" y="2752"/>
                </a:lnTo>
                <a:lnTo>
                  <a:pt x="180403" y="1746"/>
                </a:lnTo>
                <a:lnTo>
                  <a:pt x="188848" y="1076"/>
                </a:lnTo>
                <a:lnTo>
                  <a:pt x="204900" y="331"/>
                </a:lnTo>
                <a:lnTo>
                  <a:pt x="218384" y="0"/>
                </a:lnTo>
                <a:lnTo>
                  <a:pt x="224646" y="864"/>
                </a:lnTo>
                <a:lnTo>
                  <a:pt x="230727" y="2393"/>
                </a:lnTo>
                <a:lnTo>
                  <a:pt x="236685" y="4364"/>
                </a:lnTo>
                <a:lnTo>
                  <a:pt x="241610" y="7584"/>
                </a:lnTo>
                <a:lnTo>
                  <a:pt x="249622" y="16241"/>
                </a:lnTo>
                <a:lnTo>
                  <a:pt x="253092" y="21216"/>
                </a:lnTo>
                <a:lnTo>
                  <a:pt x="256358" y="26439"/>
                </a:lnTo>
                <a:lnTo>
                  <a:pt x="259488" y="31825"/>
                </a:lnTo>
                <a:lnTo>
                  <a:pt x="265505" y="42890"/>
                </a:lnTo>
                <a:lnTo>
                  <a:pt x="268443" y="48508"/>
                </a:lnTo>
                <a:lnTo>
                  <a:pt x="270402" y="54158"/>
                </a:lnTo>
                <a:lnTo>
                  <a:pt x="271708" y="59829"/>
                </a:lnTo>
                <a:lnTo>
                  <a:pt x="272578" y="65515"/>
                </a:lnTo>
                <a:lnTo>
                  <a:pt x="275064" y="74068"/>
                </a:lnTo>
                <a:lnTo>
                  <a:pt x="278626" y="84533"/>
                </a:lnTo>
                <a:lnTo>
                  <a:pt x="282905" y="96272"/>
                </a:lnTo>
                <a:lnTo>
                  <a:pt x="285758" y="110765"/>
                </a:lnTo>
                <a:lnTo>
                  <a:pt x="287660" y="127096"/>
                </a:lnTo>
                <a:lnTo>
                  <a:pt x="289774" y="158257"/>
                </a:lnTo>
                <a:lnTo>
                  <a:pt x="290713" y="178457"/>
                </a:lnTo>
                <a:lnTo>
                  <a:pt x="291131" y="198865"/>
                </a:lnTo>
                <a:lnTo>
                  <a:pt x="291242" y="209640"/>
                </a:lnTo>
                <a:lnTo>
                  <a:pt x="292269" y="218729"/>
                </a:lnTo>
                <a:lnTo>
                  <a:pt x="293906" y="226694"/>
                </a:lnTo>
                <a:lnTo>
                  <a:pt x="295949" y="233909"/>
                </a:lnTo>
                <a:lnTo>
                  <a:pt x="298264" y="244433"/>
                </a:lnTo>
                <a:lnTo>
                  <a:pt x="305121" y="279883"/>
                </a:lnTo>
                <a:lnTo>
                  <a:pt x="306284" y="284608"/>
                </a:lnTo>
                <a:lnTo>
                  <a:pt x="308609" y="28262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271"/>
          <p:cNvSpPr/>
          <p:nvPr/>
        </p:nvSpPr>
        <p:spPr>
          <a:xfrm>
            <a:off x="2265997" y="4080510"/>
            <a:ext cx="25718" cy="34291"/>
          </a:xfrm>
          <a:custGeom>
            <a:avLst/>
            <a:gdLst/>
            <a:ahLst/>
            <a:cxnLst/>
            <a:rect l="0" t="0" r="0" b="0"/>
            <a:pathLst>
              <a:path w="25718" h="34291">
                <a:moveTo>
                  <a:pt x="25717" y="34290"/>
                </a:moveTo>
                <a:lnTo>
                  <a:pt x="6405" y="14977"/>
                </a:lnTo>
                <a:lnTo>
                  <a:pt x="4270" y="11890"/>
                </a:lnTo>
                <a:lnTo>
                  <a:pt x="2847" y="8879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272"/>
          <p:cNvSpPr/>
          <p:nvPr/>
        </p:nvSpPr>
        <p:spPr>
          <a:xfrm>
            <a:off x="2480309" y="4131945"/>
            <a:ext cx="188596" cy="385227"/>
          </a:xfrm>
          <a:custGeom>
            <a:avLst/>
            <a:gdLst/>
            <a:ahLst/>
            <a:cxnLst/>
            <a:rect l="0" t="0" r="0" b="0"/>
            <a:pathLst>
              <a:path w="188596" h="385227">
                <a:moveTo>
                  <a:pt x="0" y="0"/>
                </a:moveTo>
                <a:lnTo>
                  <a:pt x="0" y="26693"/>
                </a:lnTo>
                <a:lnTo>
                  <a:pt x="953" y="33988"/>
                </a:lnTo>
                <a:lnTo>
                  <a:pt x="2541" y="43614"/>
                </a:lnTo>
                <a:lnTo>
                  <a:pt x="4551" y="54793"/>
                </a:lnTo>
                <a:lnTo>
                  <a:pt x="11932" y="102383"/>
                </a:lnTo>
                <a:lnTo>
                  <a:pt x="14623" y="116833"/>
                </a:lnTo>
                <a:lnTo>
                  <a:pt x="17369" y="129323"/>
                </a:lnTo>
                <a:lnTo>
                  <a:pt x="20152" y="140508"/>
                </a:lnTo>
                <a:lnTo>
                  <a:pt x="22007" y="151774"/>
                </a:lnTo>
                <a:lnTo>
                  <a:pt x="23244" y="163095"/>
                </a:lnTo>
                <a:lnTo>
                  <a:pt x="24069" y="174452"/>
                </a:lnTo>
                <a:lnTo>
                  <a:pt x="26524" y="191549"/>
                </a:lnTo>
                <a:lnTo>
                  <a:pt x="34331" y="235945"/>
                </a:lnTo>
                <a:lnTo>
                  <a:pt x="38127" y="254452"/>
                </a:lnTo>
                <a:lnTo>
                  <a:pt x="41611" y="269647"/>
                </a:lnTo>
                <a:lnTo>
                  <a:pt x="44886" y="282635"/>
                </a:lnTo>
                <a:lnTo>
                  <a:pt x="47069" y="293198"/>
                </a:lnTo>
                <a:lnTo>
                  <a:pt x="48525" y="302145"/>
                </a:lnTo>
                <a:lnTo>
                  <a:pt x="49495" y="310015"/>
                </a:lnTo>
                <a:lnTo>
                  <a:pt x="52047" y="319072"/>
                </a:lnTo>
                <a:lnTo>
                  <a:pt x="55653" y="328919"/>
                </a:lnTo>
                <a:lnTo>
                  <a:pt x="59962" y="339295"/>
                </a:lnTo>
                <a:lnTo>
                  <a:pt x="63788" y="347164"/>
                </a:lnTo>
                <a:lnTo>
                  <a:pt x="67290" y="353363"/>
                </a:lnTo>
                <a:lnTo>
                  <a:pt x="72769" y="362789"/>
                </a:lnTo>
                <a:lnTo>
                  <a:pt x="76807" y="373452"/>
                </a:lnTo>
                <a:lnTo>
                  <a:pt x="81127" y="379656"/>
                </a:lnTo>
                <a:lnTo>
                  <a:pt x="83612" y="381691"/>
                </a:lnTo>
                <a:lnTo>
                  <a:pt x="86221" y="383048"/>
                </a:lnTo>
                <a:lnTo>
                  <a:pt x="92703" y="385226"/>
                </a:lnTo>
                <a:lnTo>
                  <a:pt x="93235" y="384452"/>
                </a:lnTo>
                <a:lnTo>
                  <a:pt x="93825" y="381053"/>
                </a:lnTo>
                <a:lnTo>
                  <a:pt x="94158" y="373783"/>
                </a:lnTo>
                <a:lnTo>
                  <a:pt x="94257" y="347393"/>
                </a:lnTo>
                <a:lnTo>
                  <a:pt x="95223" y="337323"/>
                </a:lnTo>
                <a:lnTo>
                  <a:pt x="96820" y="327752"/>
                </a:lnTo>
                <a:lnTo>
                  <a:pt x="98837" y="318514"/>
                </a:lnTo>
                <a:lnTo>
                  <a:pt x="100181" y="309497"/>
                </a:lnTo>
                <a:lnTo>
                  <a:pt x="101078" y="300629"/>
                </a:lnTo>
                <a:lnTo>
                  <a:pt x="101675" y="291859"/>
                </a:lnTo>
                <a:lnTo>
                  <a:pt x="103026" y="283155"/>
                </a:lnTo>
                <a:lnTo>
                  <a:pt x="104879" y="274495"/>
                </a:lnTo>
                <a:lnTo>
                  <a:pt x="122991" y="202391"/>
                </a:lnTo>
                <a:lnTo>
                  <a:pt x="125809" y="192077"/>
                </a:lnTo>
                <a:lnTo>
                  <a:pt x="131480" y="172998"/>
                </a:lnTo>
                <a:lnTo>
                  <a:pt x="136231" y="161051"/>
                </a:lnTo>
                <a:lnTo>
                  <a:pt x="142256" y="147373"/>
                </a:lnTo>
                <a:lnTo>
                  <a:pt x="149130" y="132538"/>
                </a:lnTo>
                <a:lnTo>
                  <a:pt x="154665" y="119791"/>
                </a:lnTo>
                <a:lnTo>
                  <a:pt x="159308" y="108436"/>
                </a:lnTo>
                <a:lnTo>
                  <a:pt x="163355" y="98008"/>
                </a:lnTo>
                <a:lnTo>
                  <a:pt x="167006" y="89151"/>
                </a:lnTo>
                <a:lnTo>
                  <a:pt x="170393" y="81341"/>
                </a:lnTo>
                <a:lnTo>
                  <a:pt x="188595" y="5143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273"/>
          <p:cNvSpPr/>
          <p:nvPr/>
        </p:nvSpPr>
        <p:spPr>
          <a:xfrm>
            <a:off x="2720339" y="4159361"/>
            <a:ext cx="265749" cy="306361"/>
          </a:xfrm>
          <a:custGeom>
            <a:avLst/>
            <a:gdLst/>
            <a:ahLst/>
            <a:cxnLst/>
            <a:rect l="0" t="0" r="0" b="0"/>
            <a:pathLst>
              <a:path w="265749" h="306361">
                <a:moveTo>
                  <a:pt x="0" y="144034"/>
                </a:moveTo>
                <a:lnTo>
                  <a:pt x="0" y="162237"/>
                </a:lnTo>
                <a:lnTo>
                  <a:pt x="953" y="168551"/>
                </a:lnTo>
                <a:lnTo>
                  <a:pt x="4551" y="178108"/>
                </a:lnTo>
                <a:lnTo>
                  <a:pt x="9326" y="185530"/>
                </a:lnTo>
                <a:lnTo>
                  <a:pt x="11932" y="188843"/>
                </a:lnTo>
                <a:lnTo>
                  <a:pt x="14622" y="191052"/>
                </a:lnTo>
                <a:lnTo>
                  <a:pt x="17369" y="192524"/>
                </a:lnTo>
                <a:lnTo>
                  <a:pt x="20152" y="193506"/>
                </a:lnTo>
                <a:lnTo>
                  <a:pt x="28324" y="194596"/>
                </a:lnTo>
                <a:lnTo>
                  <a:pt x="37354" y="195081"/>
                </a:lnTo>
                <a:lnTo>
                  <a:pt x="44542" y="195296"/>
                </a:lnTo>
                <a:lnTo>
                  <a:pt x="48745" y="194401"/>
                </a:lnTo>
                <a:lnTo>
                  <a:pt x="53452" y="192852"/>
                </a:lnTo>
                <a:lnTo>
                  <a:pt x="58495" y="190867"/>
                </a:lnTo>
                <a:lnTo>
                  <a:pt x="66638" y="186121"/>
                </a:lnTo>
                <a:lnTo>
                  <a:pt x="70143" y="183522"/>
                </a:lnTo>
                <a:lnTo>
                  <a:pt x="81657" y="175554"/>
                </a:lnTo>
                <a:lnTo>
                  <a:pt x="88729" y="170762"/>
                </a:lnTo>
                <a:lnTo>
                  <a:pt x="95348" y="165662"/>
                </a:lnTo>
                <a:lnTo>
                  <a:pt x="101665" y="160358"/>
                </a:lnTo>
                <a:lnTo>
                  <a:pt x="107782" y="154917"/>
                </a:lnTo>
                <a:lnTo>
                  <a:pt x="112812" y="149384"/>
                </a:lnTo>
                <a:lnTo>
                  <a:pt x="117118" y="143791"/>
                </a:lnTo>
                <a:lnTo>
                  <a:pt x="120942" y="138156"/>
                </a:lnTo>
                <a:lnTo>
                  <a:pt x="124443" y="132496"/>
                </a:lnTo>
                <a:lnTo>
                  <a:pt x="127730" y="126817"/>
                </a:lnTo>
                <a:lnTo>
                  <a:pt x="133921" y="115426"/>
                </a:lnTo>
                <a:lnTo>
                  <a:pt x="143715" y="96399"/>
                </a:lnTo>
                <a:lnTo>
                  <a:pt x="153091" y="77778"/>
                </a:lnTo>
                <a:lnTo>
                  <a:pt x="156353" y="69383"/>
                </a:lnTo>
                <a:lnTo>
                  <a:pt x="158528" y="61882"/>
                </a:lnTo>
                <a:lnTo>
                  <a:pt x="159978" y="54975"/>
                </a:lnTo>
                <a:lnTo>
                  <a:pt x="160945" y="49419"/>
                </a:lnTo>
                <a:lnTo>
                  <a:pt x="162019" y="40705"/>
                </a:lnTo>
                <a:lnTo>
                  <a:pt x="162496" y="33657"/>
                </a:lnTo>
                <a:lnTo>
                  <a:pt x="162623" y="30444"/>
                </a:lnTo>
                <a:lnTo>
                  <a:pt x="161756" y="27350"/>
                </a:lnTo>
                <a:lnTo>
                  <a:pt x="158252" y="21372"/>
                </a:lnTo>
                <a:lnTo>
                  <a:pt x="150924" y="12651"/>
                </a:lnTo>
                <a:lnTo>
                  <a:pt x="142720" y="4035"/>
                </a:lnTo>
                <a:lnTo>
                  <a:pt x="139914" y="2124"/>
                </a:lnTo>
                <a:lnTo>
                  <a:pt x="134257" y="0"/>
                </a:lnTo>
                <a:lnTo>
                  <a:pt x="131415" y="386"/>
                </a:lnTo>
                <a:lnTo>
                  <a:pt x="128568" y="1596"/>
                </a:lnTo>
                <a:lnTo>
                  <a:pt x="122864" y="5480"/>
                </a:lnTo>
                <a:lnTo>
                  <a:pt x="117154" y="10382"/>
                </a:lnTo>
                <a:lnTo>
                  <a:pt x="112393" y="15880"/>
                </a:lnTo>
                <a:lnTo>
                  <a:pt x="106361" y="23355"/>
                </a:lnTo>
                <a:lnTo>
                  <a:pt x="99483" y="32149"/>
                </a:lnTo>
                <a:lnTo>
                  <a:pt x="92992" y="39916"/>
                </a:lnTo>
                <a:lnTo>
                  <a:pt x="86760" y="47000"/>
                </a:lnTo>
                <a:lnTo>
                  <a:pt x="80700" y="53627"/>
                </a:lnTo>
                <a:lnTo>
                  <a:pt x="75708" y="61855"/>
                </a:lnTo>
                <a:lnTo>
                  <a:pt x="71427" y="71150"/>
                </a:lnTo>
                <a:lnTo>
                  <a:pt x="67621" y="81157"/>
                </a:lnTo>
                <a:lnTo>
                  <a:pt x="55771" y="117676"/>
                </a:lnTo>
                <a:lnTo>
                  <a:pt x="48611" y="140750"/>
                </a:lnTo>
                <a:lnTo>
                  <a:pt x="43838" y="158989"/>
                </a:lnTo>
                <a:lnTo>
                  <a:pt x="40655" y="174007"/>
                </a:lnTo>
                <a:lnTo>
                  <a:pt x="38534" y="186876"/>
                </a:lnTo>
                <a:lnTo>
                  <a:pt x="38072" y="201170"/>
                </a:lnTo>
                <a:lnTo>
                  <a:pt x="38716" y="216414"/>
                </a:lnTo>
                <a:lnTo>
                  <a:pt x="40098" y="232293"/>
                </a:lnTo>
                <a:lnTo>
                  <a:pt x="41972" y="243831"/>
                </a:lnTo>
                <a:lnTo>
                  <a:pt x="44174" y="252475"/>
                </a:lnTo>
                <a:lnTo>
                  <a:pt x="46595" y="259191"/>
                </a:lnTo>
                <a:lnTo>
                  <a:pt x="49161" y="265572"/>
                </a:lnTo>
                <a:lnTo>
                  <a:pt x="51824" y="271732"/>
                </a:lnTo>
                <a:lnTo>
                  <a:pt x="54552" y="277744"/>
                </a:lnTo>
                <a:lnTo>
                  <a:pt x="58276" y="282704"/>
                </a:lnTo>
                <a:lnTo>
                  <a:pt x="62663" y="286963"/>
                </a:lnTo>
                <a:lnTo>
                  <a:pt x="67493" y="290754"/>
                </a:lnTo>
                <a:lnTo>
                  <a:pt x="75400" y="297508"/>
                </a:lnTo>
                <a:lnTo>
                  <a:pt x="78842" y="300642"/>
                </a:lnTo>
                <a:lnTo>
                  <a:pt x="83041" y="302732"/>
                </a:lnTo>
                <a:lnTo>
                  <a:pt x="87746" y="304125"/>
                </a:lnTo>
                <a:lnTo>
                  <a:pt x="92787" y="305054"/>
                </a:lnTo>
                <a:lnTo>
                  <a:pt x="98053" y="305673"/>
                </a:lnTo>
                <a:lnTo>
                  <a:pt x="103469" y="306086"/>
                </a:lnTo>
                <a:lnTo>
                  <a:pt x="108985" y="306360"/>
                </a:lnTo>
                <a:lnTo>
                  <a:pt x="114567" y="305592"/>
                </a:lnTo>
                <a:lnTo>
                  <a:pt x="120193" y="304127"/>
                </a:lnTo>
                <a:lnTo>
                  <a:pt x="125849" y="302197"/>
                </a:lnTo>
                <a:lnTo>
                  <a:pt x="131524" y="299006"/>
                </a:lnTo>
                <a:lnTo>
                  <a:pt x="137213" y="294974"/>
                </a:lnTo>
                <a:lnTo>
                  <a:pt x="142910" y="290380"/>
                </a:lnTo>
                <a:lnTo>
                  <a:pt x="148614" y="285413"/>
                </a:lnTo>
                <a:lnTo>
                  <a:pt x="154321" y="280197"/>
                </a:lnTo>
                <a:lnTo>
                  <a:pt x="165742" y="269321"/>
                </a:lnTo>
                <a:lnTo>
                  <a:pt x="177169" y="258137"/>
                </a:lnTo>
                <a:lnTo>
                  <a:pt x="183835" y="252487"/>
                </a:lnTo>
                <a:lnTo>
                  <a:pt x="191137" y="246816"/>
                </a:lnTo>
                <a:lnTo>
                  <a:pt x="198862" y="241130"/>
                </a:lnTo>
                <a:lnTo>
                  <a:pt x="208775" y="232577"/>
                </a:lnTo>
                <a:lnTo>
                  <a:pt x="220146" y="222113"/>
                </a:lnTo>
                <a:lnTo>
                  <a:pt x="232489" y="210374"/>
                </a:lnTo>
                <a:lnTo>
                  <a:pt x="241670" y="200643"/>
                </a:lnTo>
                <a:lnTo>
                  <a:pt x="248744" y="192251"/>
                </a:lnTo>
                <a:lnTo>
                  <a:pt x="265748" y="16975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274"/>
          <p:cNvSpPr/>
          <p:nvPr/>
        </p:nvSpPr>
        <p:spPr>
          <a:xfrm>
            <a:off x="4066222" y="2220277"/>
            <a:ext cx="1397319" cy="1208724"/>
          </a:xfrm>
          <a:custGeom>
            <a:avLst/>
            <a:gdLst/>
            <a:ahLst/>
            <a:cxnLst/>
            <a:rect l="0" t="0" r="0" b="0"/>
            <a:pathLst>
              <a:path w="1397319" h="1208724">
                <a:moveTo>
                  <a:pt x="0" y="0"/>
                </a:moveTo>
                <a:lnTo>
                  <a:pt x="37041" y="21466"/>
                </a:lnTo>
                <a:lnTo>
                  <a:pt x="64527" y="37581"/>
                </a:lnTo>
                <a:lnTo>
                  <a:pt x="86336" y="57553"/>
                </a:lnTo>
                <a:lnTo>
                  <a:pt x="108706" y="75504"/>
                </a:lnTo>
                <a:lnTo>
                  <a:pt x="140056" y="113242"/>
                </a:lnTo>
                <a:lnTo>
                  <a:pt x="168286" y="142244"/>
                </a:lnTo>
                <a:lnTo>
                  <a:pt x="244808" y="219082"/>
                </a:lnTo>
                <a:lnTo>
                  <a:pt x="294552" y="262048"/>
                </a:lnTo>
                <a:lnTo>
                  <a:pt x="333782" y="294788"/>
                </a:lnTo>
                <a:lnTo>
                  <a:pt x="357132" y="319119"/>
                </a:lnTo>
                <a:lnTo>
                  <a:pt x="394742" y="348131"/>
                </a:lnTo>
                <a:lnTo>
                  <a:pt x="431528" y="375965"/>
                </a:lnTo>
                <a:lnTo>
                  <a:pt x="461235" y="396512"/>
                </a:lnTo>
                <a:lnTo>
                  <a:pt x="496873" y="424504"/>
                </a:lnTo>
                <a:lnTo>
                  <a:pt x="599385" y="509778"/>
                </a:lnTo>
                <a:lnTo>
                  <a:pt x="630566" y="534225"/>
                </a:lnTo>
                <a:lnTo>
                  <a:pt x="664989" y="559503"/>
                </a:lnTo>
                <a:lnTo>
                  <a:pt x="694331" y="582996"/>
                </a:lnTo>
                <a:lnTo>
                  <a:pt x="726739" y="609629"/>
                </a:lnTo>
                <a:lnTo>
                  <a:pt x="765452" y="640689"/>
                </a:lnTo>
                <a:lnTo>
                  <a:pt x="904906" y="764872"/>
                </a:lnTo>
                <a:lnTo>
                  <a:pt x="943200" y="800001"/>
                </a:lnTo>
                <a:lnTo>
                  <a:pt x="1058188" y="899554"/>
                </a:lnTo>
                <a:lnTo>
                  <a:pt x="1118641" y="950347"/>
                </a:lnTo>
                <a:lnTo>
                  <a:pt x="1157256" y="982447"/>
                </a:lnTo>
                <a:lnTo>
                  <a:pt x="1183943" y="1006238"/>
                </a:lnTo>
                <a:lnTo>
                  <a:pt x="1364291" y="1184329"/>
                </a:lnTo>
                <a:lnTo>
                  <a:pt x="1375654" y="1193118"/>
                </a:lnTo>
                <a:lnTo>
                  <a:pt x="1380018" y="1195462"/>
                </a:lnTo>
                <a:lnTo>
                  <a:pt x="1382927" y="1197977"/>
                </a:lnTo>
                <a:lnTo>
                  <a:pt x="1384866" y="1200607"/>
                </a:lnTo>
                <a:lnTo>
                  <a:pt x="1386159" y="1203312"/>
                </a:lnTo>
                <a:lnTo>
                  <a:pt x="1387974" y="1205115"/>
                </a:lnTo>
                <a:lnTo>
                  <a:pt x="1390136" y="1206318"/>
                </a:lnTo>
                <a:lnTo>
                  <a:pt x="1397318" y="120872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275"/>
          <p:cNvSpPr/>
          <p:nvPr/>
        </p:nvSpPr>
        <p:spPr>
          <a:xfrm>
            <a:off x="5154929" y="3171825"/>
            <a:ext cx="462917" cy="325576"/>
          </a:xfrm>
          <a:custGeom>
            <a:avLst/>
            <a:gdLst/>
            <a:ahLst/>
            <a:cxnLst/>
            <a:rect l="0" t="0" r="0" b="0"/>
            <a:pathLst>
              <a:path w="462917" h="325576">
                <a:moveTo>
                  <a:pt x="0" y="171450"/>
                </a:moveTo>
                <a:lnTo>
                  <a:pt x="18204" y="176000"/>
                </a:lnTo>
                <a:lnTo>
                  <a:pt x="29681" y="178235"/>
                </a:lnTo>
                <a:lnTo>
                  <a:pt x="38910" y="180180"/>
                </a:lnTo>
                <a:lnTo>
                  <a:pt x="49361" y="184220"/>
                </a:lnTo>
                <a:lnTo>
                  <a:pt x="61404" y="187298"/>
                </a:lnTo>
                <a:lnTo>
                  <a:pt x="69511" y="190588"/>
                </a:lnTo>
                <a:lnTo>
                  <a:pt x="80631" y="195638"/>
                </a:lnTo>
                <a:lnTo>
                  <a:pt x="128517" y="218697"/>
                </a:lnTo>
                <a:lnTo>
                  <a:pt x="141574" y="225151"/>
                </a:lnTo>
                <a:lnTo>
                  <a:pt x="149628" y="230111"/>
                </a:lnTo>
                <a:lnTo>
                  <a:pt x="158807" y="236274"/>
                </a:lnTo>
                <a:lnTo>
                  <a:pt x="168737" y="243241"/>
                </a:lnTo>
                <a:lnTo>
                  <a:pt x="177261" y="248838"/>
                </a:lnTo>
                <a:lnTo>
                  <a:pt x="184849" y="253522"/>
                </a:lnTo>
                <a:lnTo>
                  <a:pt x="198360" y="261266"/>
                </a:lnTo>
                <a:lnTo>
                  <a:pt x="210715" y="267883"/>
                </a:lnTo>
                <a:lnTo>
                  <a:pt x="228381" y="276964"/>
                </a:lnTo>
                <a:lnTo>
                  <a:pt x="236074" y="279892"/>
                </a:lnTo>
                <a:lnTo>
                  <a:pt x="245013" y="282797"/>
                </a:lnTo>
                <a:lnTo>
                  <a:pt x="254782" y="285686"/>
                </a:lnTo>
                <a:lnTo>
                  <a:pt x="263200" y="288565"/>
                </a:lnTo>
                <a:lnTo>
                  <a:pt x="287959" y="298120"/>
                </a:lnTo>
                <a:lnTo>
                  <a:pt x="314672" y="307440"/>
                </a:lnTo>
                <a:lnTo>
                  <a:pt x="325034" y="311640"/>
                </a:lnTo>
                <a:lnTo>
                  <a:pt x="339087" y="318846"/>
                </a:lnTo>
                <a:lnTo>
                  <a:pt x="348508" y="322684"/>
                </a:lnTo>
                <a:lnTo>
                  <a:pt x="356823" y="324390"/>
                </a:lnTo>
                <a:lnTo>
                  <a:pt x="371262" y="325350"/>
                </a:lnTo>
                <a:lnTo>
                  <a:pt x="378683" y="325575"/>
                </a:lnTo>
                <a:lnTo>
                  <a:pt x="381043" y="323730"/>
                </a:lnTo>
                <a:lnTo>
                  <a:pt x="382616" y="320595"/>
                </a:lnTo>
                <a:lnTo>
                  <a:pt x="384365" y="312984"/>
                </a:lnTo>
                <a:lnTo>
                  <a:pt x="385141" y="306426"/>
                </a:lnTo>
                <a:lnTo>
                  <a:pt x="388027" y="297796"/>
                </a:lnTo>
                <a:lnTo>
                  <a:pt x="390130" y="292829"/>
                </a:lnTo>
                <a:lnTo>
                  <a:pt x="395342" y="270466"/>
                </a:lnTo>
                <a:lnTo>
                  <a:pt x="411293" y="194820"/>
                </a:lnTo>
                <a:lnTo>
                  <a:pt x="417070" y="164170"/>
                </a:lnTo>
                <a:lnTo>
                  <a:pt x="420922" y="140879"/>
                </a:lnTo>
                <a:lnTo>
                  <a:pt x="423490" y="122494"/>
                </a:lnTo>
                <a:lnTo>
                  <a:pt x="427107" y="107380"/>
                </a:lnTo>
                <a:lnTo>
                  <a:pt x="431423" y="94447"/>
                </a:lnTo>
                <a:lnTo>
                  <a:pt x="436206" y="82967"/>
                </a:lnTo>
                <a:lnTo>
                  <a:pt x="439394" y="72456"/>
                </a:lnTo>
                <a:lnTo>
                  <a:pt x="441519" y="62592"/>
                </a:lnTo>
                <a:lnTo>
                  <a:pt x="442937" y="53157"/>
                </a:lnTo>
                <a:lnTo>
                  <a:pt x="444834" y="43058"/>
                </a:lnTo>
                <a:lnTo>
                  <a:pt x="449482" y="21677"/>
                </a:lnTo>
                <a:lnTo>
                  <a:pt x="452054" y="14451"/>
                </a:lnTo>
                <a:lnTo>
                  <a:pt x="454722" y="9634"/>
                </a:lnTo>
                <a:lnTo>
                  <a:pt x="462916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276"/>
          <p:cNvSpPr/>
          <p:nvPr/>
        </p:nvSpPr>
        <p:spPr>
          <a:xfrm>
            <a:off x="4040504" y="4149090"/>
            <a:ext cx="282894" cy="393529"/>
          </a:xfrm>
          <a:custGeom>
            <a:avLst/>
            <a:gdLst/>
            <a:ahLst/>
            <a:cxnLst/>
            <a:rect l="0" t="0" r="0" b="0"/>
            <a:pathLst>
              <a:path w="282894" h="393529">
                <a:moveTo>
                  <a:pt x="0" y="0"/>
                </a:moveTo>
                <a:lnTo>
                  <a:pt x="9103" y="13652"/>
                </a:lnTo>
                <a:lnTo>
                  <a:pt x="12736" y="20531"/>
                </a:lnTo>
                <a:lnTo>
                  <a:pt x="16111" y="27975"/>
                </a:lnTo>
                <a:lnTo>
                  <a:pt x="19313" y="35795"/>
                </a:lnTo>
                <a:lnTo>
                  <a:pt x="22401" y="45771"/>
                </a:lnTo>
                <a:lnTo>
                  <a:pt x="25411" y="57184"/>
                </a:lnTo>
                <a:lnTo>
                  <a:pt x="28371" y="69555"/>
                </a:lnTo>
                <a:lnTo>
                  <a:pt x="31297" y="85422"/>
                </a:lnTo>
                <a:lnTo>
                  <a:pt x="39965" y="140351"/>
                </a:lnTo>
                <a:lnTo>
                  <a:pt x="42836" y="155480"/>
                </a:lnTo>
                <a:lnTo>
                  <a:pt x="45703" y="169375"/>
                </a:lnTo>
                <a:lnTo>
                  <a:pt x="48566" y="181497"/>
                </a:lnTo>
                <a:lnTo>
                  <a:pt x="51428" y="192435"/>
                </a:lnTo>
                <a:lnTo>
                  <a:pt x="54287" y="202585"/>
                </a:lnTo>
                <a:lnTo>
                  <a:pt x="56195" y="214114"/>
                </a:lnTo>
                <a:lnTo>
                  <a:pt x="57466" y="226563"/>
                </a:lnTo>
                <a:lnTo>
                  <a:pt x="58313" y="239624"/>
                </a:lnTo>
                <a:lnTo>
                  <a:pt x="61795" y="276997"/>
                </a:lnTo>
                <a:lnTo>
                  <a:pt x="65565" y="315515"/>
                </a:lnTo>
                <a:lnTo>
                  <a:pt x="67240" y="338984"/>
                </a:lnTo>
                <a:lnTo>
                  <a:pt x="67985" y="355764"/>
                </a:lnTo>
                <a:lnTo>
                  <a:pt x="68183" y="362906"/>
                </a:lnTo>
                <a:lnTo>
                  <a:pt x="69268" y="370525"/>
                </a:lnTo>
                <a:lnTo>
                  <a:pt x="70944" y="378461"/>
                </a:lnTo>
                <a:lnTo>
                  <a:pt x="73014" y="386610"/>
                </a:lnTo>
                <a:lnTo>
                  <a:pt x="75313" y="393124"/>
                </a:lnTo>
                <a:lnTo>
                  <a:pt x="75926" y="393528"/>
                </a:lnTo>
                <a:lnTo>
                  <a:pt x="76336" y="392844"/>
                </a:lnTo>
                <a:lnTo>
                  <a:pt x="76790" y="389544"/>
                </a:lnTo>
                <a:lnTo>
                  <a:pt x="72494" y="377781"/>
                </a:lnTo>
                <a:lnTo>
                  <a:pt x="69740" y="366782"/>
                </a:lnTo>
                <a:lnTo>
                  <a:pt x="69096" y="355419"/>
                </a:lnTo>
                <a:lnTo>
                  <a:pt x="68810" y="340844"/>
                </a:lnTo>
                <a:lnTo>
                  <a:pt x="68611" y="281563"/>
                </a:lnTo>
                <a:lnTo>
                  <a:pt x="69553" y="267719"/>
                </a:lnTo>
                <a:lnTo>
                  <a:pt x="71134" y="255632"/>
                </a:lnTo>
                <a:lnTo>
                  <a:pt x="73141" y="244716"/>
                </a:lnTo>
                <a:lnTo>
                  <a:pt x="76383" y="231723"/>
                </a:lnTo>
                <a:lnTo>
                  <a:pt x="80450" y="217347"/>
                </a:lnTo>
                <a:lnTo>
                  <a:pt x="85066" y="202048"/>
                </a:lnTo>
                <a:lnTo>
                  <a:pt x="89095" y="186134"/>
                </a:lnTo>
                <a:lnTo>
                  <a:pt x="92735" y="169809"/>
                </a:lnTo>
                <a:lnTo>
                  <a:pt x="96114" y="153211"/>
                </a:lnTo>
                <a:lnTo>
                  <a:pt x="100271" y="139288"/>
                </a:lnTo>
                <a:lnTo>
                  <a:pt x="104947" y="127148"/>
                </a:lnTo>
                <a:lnTo>
                  <a:pt x="109970" y="116198"/>
                </a:lnTo>
                <a:lnTo>
                  <a:pt x="116176" y="105088"/>
                </a:lnTo>
                <a:lnTo>
                  <a:pt x="123171" y="93871"/>
                </a:lnTo>
                <a:lnTo>
                  <a:pt x="130692" y="82583"/>
                </a:lnTo>
                <a:lnTo>
                  <a:pt x="136658" y="74105"/>
                </a:lnTo>
                <a:lnTo>
                  <a:pt x="141588" y="67501"/>
                </a:lnTo>
                <a:lnTo>
                  <a:pt x="145827" y="62145"/>
                </a:lnTo>
                <a:lnTo>
                  <a:pt x="150558" y="57623"/>
                </a:lnTo>
                <a:lnTo>
                  <a:pt x="155617" y="53655"/>
                </a:lnTo>
                <a:lnTo>
                  <a:pt x="160895" y="50057"/>
                </a:lnTo>
                <a:lnTo>
                  <a:pt x="166319" y="47659"/>
                </a:lnTo>
                <a:lnTo>
                  <a:pt x="171839" y="46060"/>
                </a:lnTo>
                <a:lnTo>
                  <a:pt x="177424" y="44994"/>
                </a:lnTo>
                <a:lnTo>
                  <a:pt x="183054" y="44283"/>
                </a:lnTo>
                <a:lnTo>
                  <a:pt x="188711" y="43810"/>
                </a:lnTo>
                <a:lnTo>
                  <a:pt x="199124" y="43283"/>
                </a:lnTo>
                <a:lnTo>
                  <a:pt x="206928" y="43049"/>
                </a:lnTo>
                <a:lnTo>
                  <a:pt x="221226" y="42918"/>
                </a:lnTo>
                <a:lnTo>
                  <a:pt x="225589" y="44804"/>
                </a:lnTo>
                <a:lnTo>
                  <a:pt x="229451" y="47967"/>
                </a:lnTo>
                <a:lnTo>
                  <a:pt x="237233" y="55608"/>
                </a:lnTo>
                <a:lnTo>
                  <a:pt x="241976" y="58980"/>
                </a:lnTo>
                <a:lnTo>
                  <a:pt x="247043" y="62180"/>
                </a:lnTo>
                <a:lnTo>
                  <a:pt x="251373" y="67170"/>
                </a:lnTo>
                <a:lnTo>
                  <a:pt x="255212" y="73355"/>
                </a:lnTo>
                <a:lnTo>
                  <a:pt x="258724" y="80336"/>
                </a:lnTo>
                <a:lnTo>
                  <a:pt x="262018" y="87847"/>
                </a:lnTo>
                <a:lnTo>
                  <a:pt x="265166" y="95712"/>
                </a:lnTo>
                <a:lnTo>
                  <a:pt x="268218" y="103813"/>
                </a:lnTo>
                <a:lnTo>
                  <a:pt x="270252" y="112071"/>
                </a:lnTo>
                <a:lnTo>
                  <a:pt x="271608" y="120434"/>
                </a:lnTo>
                <a:lnTo>
                  <a:pt x="272512" y="128867"/>
                </a:lnTo>
                <a:lnTo>
                  <a:pt x="273115" y="141156"/>
                </a:lnTo>
                <a:lnTo>
                  <a:pt x="273785" y="172591"/>
                </a:lnTo>
                <a:lnTo>
                  <a:pt x="274320" y="339207"/>
                </a:lnTo>
                <a:lnTo>
                  <a:pt x="275273" y="341390"/>
                </a:lnTo>
                <a:lnTo>
                  <a:pt x="278871" y="346356"/>
                </a:lnTo>
                <a:lnTo>
                  <a:pt x="280212" y="347109"/>
                </a:lnTo>
                <a:lnTo>
                  <a:pt x="281106" y="346658"/>
                </a:lnTo>
                <a:lnTo>
                  <a:pt x="282893" y="3429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277"/>
          <p:cNvSpPr/>
          <p:nvPr/>
        </p:nvSpPr>
        <p:spPr>
          <a:xfrm>
            <a:off x="4374832" y="4157827"/>
            <a:ext cx="291466" cy="316402"/>
          </a:xfrm>
          <a:custGeom>
            <a:avLst/>
            <a:gdLst/>
            <a:ahLst/>
            <a:cxnLst/>
            <a:rect l="0" t="0" r="0" b="0"/>
            <a:pathLst>
              <a:path w="291466" h="316402">
                <a:moveTo>
                  <a:pt x="0" y="179858"/>
                </a:moveTo>
                <a:lnTo>
                  <a:pt x="13652" y="188960"/>
                </a:lnTo>
                <a:lnTo>
                  <a:pt x="18627" y="191641"/>
                </a:lnTo>
                <a:lnTo>
                  <a:pt x="26694" y="194620"/>
                </a:lnTo>
                <a:lnTo>
                  <a:pt x="32083" y="195414"/>
                </a:lnTo>
                <a:lnTo>
                  <a:pt x="38534" y="195944"/>
                </a:lnTo>
                <a:lnTo>
                  <a:pt x="45691" y="196297"/>
                </a:lnTo>
                <a:lnTo>
                  <a:pt x="52369" y="195579"/>
                </a:lnTo>
                <a:lnTo>
                  <a:pt x="58725" y="194149"/>
                </a:lnTo>
                <a:lnTo>
                  <a:pt x="64867" y="192243"/>
                </a:lnTo>
                <a:lnTo>
                  <a:pt x="81852" y="187584"/>
                </a:lnTo>
                <a:lnTo>
                  <a:pt x="91716" y="185009"/>
                </a:lnTo>
                <a:lnTo>
                  <a:pt x="102101" y="181387"/>
                </a:lnTo>
                <a:lnTo>
                  <a:pt x="112835" y="177067"/>
                </a:lnTo>
                <a:lnTo>
                  <a:pt x="123801" y="172282"/>
                </a:lnTo>
                <a:lnTo>
                  <a:pt x="133016" y="167188"/>
                </a:lnTo>
                <a:lnTo>
                  <a:pt x="141065" y="161886"/>
                </a:lnTo>
                <a:lnTo>
                  <a:pt x="148336" y="156446"/>
                </a:lnTo>
                <a:lnTo>
                  <a:pt x="155088" y="151868"/>
                </a:lnTo>
                <a:lnTo>
                  <a:pt x="161494" y="147863"/>
                </a:lnTo>
                <a:lnTo>
                  <a:pt x="167671" y="144240"/>
                </a:lnTo>
                <a:lnTo>
                  <a:pt x="173693" y="139920"/>
                </a:lnTo>
                <a:lnTo>
                  <a:pt x="179613" y="135135"/>
                </a:lnTo>
                <a:lnTo>
                  <a:pt x="185464" y="130040"/>
                </a:lnTo>
                <a:lnTo>
                  <a:pt x="194506" y="121839"/>
                </a:lnTo>
                <a:lnTo>
                  <a:pt x="203605" y="112161"/>
                </a:lnTo>
                <a:lnTo>
                  <a:pt x="210031" y="104247"/>
                </a:lnTo>
                <a:lnTo>
                  <a:pt x="217174" y="95161"/>
                </a:lnTo>
                <a:lnTo>
                  <a:pt x="222887" y="87198"/>
                </a:lnTo>
                <a:lnTo>
                  <a:pt x="227649" y="79984"/>
                </a:lnTo>
                <a:lnTo>
                  <a:pt x="231776" y="73270"/>
                </a:lnTo>
                <a:lnTo>
                  <a:pt x="235480" y="65937"/>
                </a:lnTo>
                <a:lnTo>
                  <a:pt x="238901" y="58191"/>
                </a:lnTo>
                <a:lnTo>
                  <a:pt x="242135" y="50169"/>
                </a:lnTo>
                <a:lnTo>
                  <a:pt x="243338" y="42916"/>
                </a:lnTo>
                <a:lnTo>
                  <a:pt x="243188" y="36175"/>
                </a:lnTo>
                <a:lnTo>
                  <a:pt x="242135" y="29777"/>
                </a:lnTo>
                <a:lnTo>
                  <a:pt x="240966" y="20128"/>
                </a:lnTo>
                <a:lnTo>
                  <a:pt x="240654" y="16221"/>
                </a:lnTo>
                <a:lnTo>
                  <a:pt x="239493" y="12664"/>
                </a:lnTo>
                <a:lnTo>
                  <a:pt x="235664" y="6172"/>
                </a:lnTo>
                <a:lnTo>
                  <a:pt x="232357" y="4060"/>
                </a:lnTo>
                <a:lnTo>
                  <a:pt x="223602" y="1712"/>
                </a:lnTo>
                <a:lnTo>
                  <a:pt x="218601" y="1086"/>
                </a:lnTo>
                <a:lnTo>
                  <a:pt x="213361" y="669"/>
                </a:lnTo>
                <a:lnTo>
                  <a:pt x="207964" y="391"/>
                </a:lnTo>
                <a:lnTo>
                  <a:pt x="196886" y="82"/>
                </a:lnTo>
                <a:lnTo>
                  <a:pt x="191264" y="0"/>
                </a:lnTo>
                <a:lnTo>
                  <a:pt x="185612" y="897"/>
                </a:lnTo>
                <a:lnTo>
                  <a:pt x="179939" y="2448"/>
                </a:lnTo>
                <a:lnTo>
                  <a:pt x="174252" y="4435"/>
                </a:lnTo>
                <a:lnTo>
                  <a:pt x="165393" y="9182"/>
                </a:lnTo>
                <a:lnTo>
                  <a:pt x="157328" y="15419"/>
                </a:lnTo>
                <a:lnTo>
                  <a:pt x="152510" y="19750"/>
                </a:lnTo>
                <a:lnTo>
                  <a:pt x="142077" y="29641"/>
                </a:lnTo>
                <a:lnTo>
                  <a:pt x="114195" y="57147"/>
                </a:lnTo>
                <a:lnTo>
                  <a:pt x="109467" y="63761"/>
                </a:lnTo>
                <a:lnTo>
                  <a:pt x="105363" y="71027"/>
                </a:lnTo>
                <a:lnTo>
                  <a:pt x="101675" y="78729"/>
                </a:lnTo>
                <a:lnTo>
                  <a:pt x="98263" y="86721"/>
                </a:lnTo>
                <a:lnTo>
                  <a:pt x="95036" y="94906"/>
                </a:lnTo>
                <a:lnTo>
                  <a:pt x="87959" y="113527"/>
                </a:lnTo>
                <a:lnTo>
                  <a:pt x="78463" y="137677"/>
                </a:lnTo>
                <a:lnTo>
                  <a:pt x="75168" y="149832"/>
                </a:lnTo>
                <a:lnTo>
                  <a:pt x="72972" y="161746"/>
                </a:lnTo>
                <a:lnTo>
                  <a:pt x="71509" y="173498"/>
                </a:lnTo>
                <a:lnTo>
                  <a:pt x="70532" y="183238"/>
                </a:lnTo>
                <a:lnTo>
                  <a:pt x="69881" y="191636"/>
                </a:lnTo>
                <a:lnTo>
                  <a:pt x="69447" y="199140"/>
                </a:lnTo>
                <a:lnTo>
                  <a:pt x="70111" y="207000"/>
                </a:lnTo>
                <a:lnTo>
                  <a:pt x="71506" y="215097"/>
                </a:lnTo>
                <a:lnTo>
                  <a:pt x="73388" y="223353"/>
                </a:lnTo>
                <a:lnTo>
                  <a:pt x="76548" y="232667"/>
                </a:lnTo>
                <a:lnTo>
                  <a:pt x="80559" y="242686"/>
                </a:lnTo>
                <a:lnTo>
                  <a:pt x="85138" y="253176"/>
                </a:lnTo>
                <a:lnTo>
                  <a:pt x="90097" y="261122"/>
                </a:lnTo>
                <a:lnTo>
                  <a:pt x="95307" y="267371"/>
                </a:lnTo>
                <a:lnTo>
                  <a:pt x="112806" y="284245"/>
                </a:lnTo>
                <a:lnTo>
                  <a:pt x="118067" y="288502"/>
                </a:lnTo>
                <a:lnTo>
                  <a:pt x="124431" y="293244"/>
                </a:lnTo>
                <a:lnTo>
                  <a:pt x="131532" y="298311"/>
                </a:lnTo>
                <a:lnTo>
                  <a:pt x="140075" y="302642"/>
                </a:lnTo>
                <a:lnTo>
                  <a:pt x="149581" y="306481"/>
                </a:lnTo>
                <a:lnTo>
                  <a:pt x="159728" y="309993"/>
                </a:lnTo>
                <a:lnTo>
                  <a:pt x="168398" y="312335"/>
                </a:lnTo>
                <a:lnTo>
                  <a:pt x="176083" y="313896"/>
                </a:lnTo>
                <a:lnTo>
                  <a:pt x="183111" y="314937"/>
                </a:lnTo>
                <a:lnTo>
                  <a:pt x="189702" y="315630"/>
                </a:lnTo>
                <a:lnTo>
                  <a:pt x="196000" y="316092"/>
                </a:lnTo>
                <a:lnTo>
                  <a:pt x="202104" y="316401"/>
                </a:lnTo>
                <a:lnTo>
                  <a:pt x="208079" y="315654"/>
                </a:lnTo>
                <a:lnTo>
                  <a:pt x="213966" y="314204"/>
                </a:lnTo>
                <a:lnTo>
                  <a:pt x="219797" y="312284"/>
                </a:lnTo>
                <a:lnTo>
                  <a:pt x="228446" y="310052"/>
                </a:lnTo>
                <a:lnTo>
                  <a:pt x="238975" y="307611"/>
                </a:lnTo>
                <a:lnTo>
                  <a:pt x="291465" y="28272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278"/>
          <p:cNvSpPr/>
          <p:nvPr/>
        </p:nvSpPr>
        <p:spPr>
          <a:xfrm>
            <a:off x="4760828" y="4166797"/>
            <a:ext cx="281286" cy="692974"/>
          </a:xfrm>
          <a:custGeom>
            <a:avLst/>
            <a:gdLst/>
            <a:ahLst/>
            <a:cxnLst/>
            <a:rect l="0" t="0" r="0" b="0"/>
            <a:pathLst>
              <a:path w="281286" h="692974">
                <a:moveTo>
                  <a:pt x="162644" y="25155"/>
                </a:moveTo>
                <a:lnTo>
                  <a:pt x="156752" y="12420"/>
                </a:lnTo>
                <a:lnTo>
                  <a:pt x="155263" y="5842"/>
                </a:lnTo>
                <a:lnTo>
                  <a:pt x="153913" y="3708"/>
                </a:lnTo>
                <a:lnTo>
                  <a:pt x="152061" y="2284"/>
                </a:lnTo>
                <a:lnTo>
                  <a:pt x="149874" y="1336"/>
                </a:lnTo>
                <a:lnTo>
                  <a:pt x="142363" y="281"/>
                </a:lnTo>
                <a:lnTo>
                  <a:pt x="137693" y="0"/>
                </a:lnTo>
                <a:lnTo>
                  <a:pt x="133628" y="765"/>
                </a:lnTo>
                <a:lnTo>
                  <a:pt x="126570" y="4155"/>
                </a:lnTo>
                <a:lnTo>
                  <a:pt x="120259" y="8837"/>
                </a:lnTo>
                <a:lnTo>
                  <a:pt x="117242" y="11419"/>
                </a:lnTo>
                <a:lnTo>
                  <a:pt x="103730" y="24448"/>
                </a:lnTo>
                <a:lnTo>
                  <a:pt x="94793" y="33256"/>
                </a:lnTo>
                <a:lnTo>
                  <a:pt x="86930" y="41986"/>
                </a:lnTo>
                <a:lnTo>
                  <a:pt x="79783" y="50663"/>
                </a:lnTo>
                <a:lnTo>
                  <a:pt x="50074" y="89672"/>
                </a:lnTo>
                <a:lnTo>
                  <a:pt x="41877" y="102456"/>
                </a:lnTo>
                <a:lnTo>
                  <a:pt x="33555" y="116695"/>
                </a:lnTo>
                <a:lnTo>
                  <a:pt x="25150" y="131901"/>
                </a:lnTo>
                <a:lnTo>
                  <a:pt x="18594" y="144897"/>
                </a:lnTo>
                <a:lnTo>
                  <a:pt x="13270" y="156418"/>
                </a:lnTo>
                <a:lnTo>
                  <a:pt x="5769" y="175886"/>
                </a:lnTo>
                <a:lnTo>
                  <a:pt x="2434" y="190889"/>
                </a:lnTo>
                <a:lnTo>
                  <a:pt x="557" y="210046"/>
                </a:lnTo>
                <a:lnTo>
                  <a:pt x="118" y="224486"/>
                </a:lnTo>
                <a:lnTo>
                  <a:pt x="0" y="232337"/>
                </a:lnTo>
                <a:lnTo>
                  <a:pt x="875" y="238524"/>
                </a:lnTo>
                <a:lnTo>
                  <a:pt x="4386" y="247938"/>
                </a:lnTo>
                <a:lnTo>
                  <a:pt x="11719" y="258594"/>
                </a:lnTo>
                <a:lnTo>
                  <a:pt x="19684" y="264795"/>
                </a:lnTo>
                <a:lnTo>
                  <a:pt x="24475" y="267783"/>
                </a:lnTo>
                <a:lnTo>
                  <a:pt x="29574" y="269774"/>
                </a:lnTo>
                <a:lnTo>
                  <a:pt x="34878" y="271102"/>
                </a:lnTo>
                <a:lnTo>
                  <a:pt x="40319" y="271987"/>
                </a:lnTo>
                <a:lnTo>
                  <a:pt x="48905" y="272971"/>
                </a:lnTo>
                <a:lnTo>
                  <a:pt x="52528" y="273233"/>
                </a:lnTo>
                <a:lnTo>
                  <a:pt x="55896" y="271503"/>
                </a:lnTo>
                <a:lnTo>
                  <a:pt x="62177" y="264501"/>
                </a:lnTo>
                <a:lnTo>
                  <a:pt x="70685" y="257579"/>
                </a:lnTo>
                <a:lnTo>
                  <a:pt x="75620" y="254399"/>
                </a:lnTo>
                <a:lnTo>
                  <a:pt x="81768" y="248470"/>
                </a:lnTo>
                <a:lnTo>
                  <a:pt x="88724" y="240707"/>
                </a:lnTo>
                <a:lnTo>
                  <a:pt x="96219" y="231721"/>
                </a:lnTo>
                <a:lnTo>
                  <a:pt x="102168" y="222873"/>
                </a:lnTo>
                <a:lnTo>
                  <a:pt x="107087" y="214117"/>
                </a:lnTo>
                <a:lnTo>
                  <a:pt x="111318" y="205422"/>
                </a:lnTo>
                <a:lnTo>
                  <a:pt x="116997" y="194863"/>
                </a:lnTo>
                <a:lnTo>
                  <a:pt x="130927" y="170431"/>
                </a:lnTo>
                <a:lnTo>
                  <a:pt x="137689" y="155343"/>
                </a:lnTo>
                <a:lnTo>
                  <a:pt x="144102" y="138617"/>
                </a:lnTo>
                <a:lnTo>
                  <a:pt x="150283" y="120799"/>
                </a:lnTo>
                <a:lnTo>
                  <a:pt x="154403" y="107968"/>
                </a:lnTo>
                <a:lnTo>
                  <a:pt x="158981" y="91171"/>
                </a:lnTo>
                <a:lnTo>
                  <a:pt x="161559" y="71809"/>
                </a:lnTo>
                <a:lnTo>
                  <a:pt x="162323" y="58558"/>
                </a:lnTo>
                <a:lnTo>
                  <a:pt x="163382" y="55996"/>
                </a:lnTo>
                <a:lnTo>
                  <a:pt x="165041" y="54288"/>
                </a:lnTo>
                <a:lnTo>
                  <a:pt x="167100" y="53150"/>
                </a:lnTo>
                <a:lnTo>
                  <a:pt x="169424" y="53343"/>
                </a:lnTo>
                <a:lnTo>
                  <a:pt x="171927" y="54425"/>
                </a:lnTo>
                <a:lnTo>
                  <a:pt x="174547" y="56098"/>
                </a:lnTo>
                <a:lnTo>
                  <a:pt x="179999" y="65577"/>
                </a:lnTo>
                <a:lnTo>
                  <a:pt x="188424" y="84440"/>
                </a:lnTo>
                <a:lnTo>
                  <a:pt x="199804" y="107880"/>
                </a:lnTo>
                <a:lnTo>
                  <a:pt x="205512" y="121929"/>
                </a:lnTo>
                <a:lnTo>
                  <a:pt x="211224" y="137698"/>
                </a:lnTo>
                <a:lnTo>
                  <a:pt x="216938" y="154232"/>
                </a:lnTo>
                <a:lnTo>
                  <a:pt x="225192" y="173645"/>
                </a:lnTo>
                <a:lnTo>
                  <a:pt x="230060" y="184156"/>
                </a:lnTo>
                <a:lnTo>
                  <a:pt x="234258" y="194973"/>
                </a:lnTo>
                <a:lnTo>
                  <a:pt x="238009" y="205995"/>
                </a:lnTo>
                <a:lnTo>
                  <a:pt x="241462" y="217152"/>
                </a:lnTo>
                <a:lnTo>
                  <a:pt x="250380" y="249870"/>
                </a:lnTo>
                <a:lnTo>
                  <a:pt x="267075" y="314759"/>
                </a:lnTo>
                <a:lnTo>
                  <a:pt x="269413" y="327762"/>
                </a:lnTo>
                <a:lnTo>
                  <a:pt x="270971" y="340241"/>
                </a:lnTo>
                <a:lnTo>
                  <a:pt x="273654" y="369028"/>
                </a:lnTo>
                <a:lnTo>
                  <a:pt x="278022" y="410398"/>
                </a:lnTo>
                <a:lnTo>
                  <a:pt x="279568" y="428669"/>
                </a:lnTo>
                <a:lnTo>
                  <a:pt x="280598" y="444659"/>
                </a:lnTo>
                <a:lnTo>
                  <a:pt x="281285" y="459129"/>
                </a:lnTo>
                <a:lnTo>
                  <a:pt x="280791" y="473539"/>
                </a:lnTo>
                <a:lnTo>
                  <a:pt x="279509" y="487908"/>
                </a:lnTo>
                <a:lnTo>
                  <a:pt x="277702" y="502249"/>
                </a:lnTo>
                <a:lnTo>
                  <a:pt x="273639" y="522288"/>
                </a:lnTo>
                <a:lnTo>
                  <a:pt x="268073" y="546125"/>
                </a:lnTo>
                <a:lnTo>
                  <a:pt x="261505" y="572493"/>
                </a:lnTo>
                <a:lnTo>
                  <a:pt x="255221" y="594834"/>
                </a:lnTo>
                <a:lnTo>
                  <a:pt x="249127" y="614491"/>
                </a:lnTo>
                <a:lnTo>
                  <a:pt x="243159" y="632358"/>
                </a:lnTo>
                <a:lnTo>
                  <a:pt x="237276" y="646175"/>
                </a:lnTo>
                <a:lnTo>
                  <a:pt x="231449" y="657291"/>
                </a:lnTo>
                <a:lnTo>
                  <a:pt x="225659" y="666607"/>
                </a:lnTo>
                <a:lnTo>
                  <a:pt x="220846" y="673769"/>
                </a:lnTo>
                <a:lnTo>
                  <a:pt x="212959" y="684268"/>
                </a:lnTo>
                <a:lnTo>
                  <a:pt x="208570" y="687449"/>
                </a:lnTo>
                <a:lnTo>
                  <a:pt x="203739" y="689569"/>
                </a:lnTo>
                <a:lnTo>
                  <a:pt x="198613" y="690983"/>
                </a:lnTo>
                <a:lnTo>
                  <a:pt x="193291" y="691925"/>
                </a:lnTo>
                <a:lnTo>
                  <a:pt x="187838" y="692554"/>
                </a:lnTo>
                <a:lnTo>
                  <a:pt x="182297" y="692973"/>
                </a:lnTo>
                <a:lnTo>
                  <a:pt x="176699" y="692299"/>
                </a:lnTo>
                <a:lnTo>
                  <a:pt x="171062" y="690898"/>
                </a:lnTo>
                <a:lnTo>
                  <a:pt x="165398" y="689011"/>
                </a:lnTo>
                <a:lnTo>
                  <a:pt x="160670" y="686801"/>
                </a:lnTo>
                <a:lnTo>
                  <a:pt x="152877" y="681805"/>
                </a:lnTo>
                <a:lnTo>
                  <a:pt x="148512" y="678187"/>
                </a:lnTo>
                <a:lnTo>
                  <a:pt x="143698" y="673869"/>
                </a:lnTo>
                <a:lnTo>
                  <a:pt x="133269" y="663993"/>
                </a:lnTo>
                <a:lnTo>
                  <a:pt x="122284" y="653253"/>
                </a:lnTo>
                <a:lnTo>
                  <a:pt x="113591" y="639590"/>
                </a:lnTo>
                <a:lnTo>
                  <a:pt x="106553" y="623992"/>
                </a:lnTo>
                <a:lnTo>
                  <a:pt x="100250" y="607535"/>
                </a:lnTo>
                <a:lnTo>
                  <a:pt x="94273" y="588156"/>
                </a:lnTo>
                <a:lnTo>
                  <a:pt x="89395" y="566843"/>
                </a:lnTo>
                <a:lnTo>
                  <a:pt x="88093" y="555825"/>
                </a:lnTo>
                <a:lnTo>
                  <a:pt x="86648" y="534376"/>
                </a:lnTo>
                <a:lnTo>
                  <a:pt x="86006" y="515318"/>
                </a:lnTo>
                <a:lnTo>
                  <a:pt x="85644" y="483973"/>
                </a:lnTo>
                <a:lnTo>
                  <a:pt x="86546" y="471051"/>
                </a:lnTo>
                <a:lnTo>
                  <a:pt x="88099" y="456722"/>
                </a:lnTo>
                <a:lnTo>
                  <a:pt x="90087" y="441454"/>
                </a:lnTo>
                <a:lnTo>
                  <a:pt x="93318" y="427465"/>
                </a:lnTo>
                <a:lnTo>
                  <a:pt x="97377" y="414329"/>
                </a:lnTo>
                <a:lnTo>
                  <a:pt x="101988" y="401762"/>
                </a:lnTo>
                <a:lnTo>
                  <a:pt x="106966" y="391479"/>
                </a:lnTo>
                <a:lnTo>
                  <a:pt x="112191" y="382719"/>
                </a:lnTo>
                <a:lnTo>
                  <a:pt x="117579" y="374973"/>
                </a:lnTo>
                <a:lnTo>
                  <a:pt x="126105" y="361287"/>
                </a:lnTo>
                <a:lnTo>
                  <a:pt x="129712" y="354971"/>
                </a:lnTo>
                <a:lnTo>
                  <a:pt x="134022" y="349807"/>
                </a:lnTo>
                <a:lnTo>
                  <a:pt x="138800" y="345413"/>
                </a:lnTo>
                <a:lnTo>
                  <a:pt x="143891" y="341530"/>
                </a:lnTo>
                <a:lnTo>
                  <a:pt x="151094" y="337037"/>
                </a:lnTo>
                <a:lnTo>
                  <a:pt x="159706" y="332136"/>
                </a:lnTo>
                <a:lnTo>
                  <a:pt x="184951" y="318678"/>
                </a:lnTo>
                <a:lnTo>
                  <a:pt x="204496" y="308657"/>
                </a:lnTo>
                <a:lnTo>
                  <a:pt x="274087" y="2823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279"/>
          <p:cNvSpPr/>
          <p:nvPr/>
        </p:nvSpPr>
        <p:spPr>
          <a:xfrm>
            <a:off x="5129598" y="4202128"/>
            <a:ext cx="222500" cy="236488"/>
          </a:xfrm>
          <a:custGeom>
            <a:avLst/>
            <a:gdLst/>
            <a:ahLst/>
            <a:cxnLst/>
            <a:rect l="0" t="0" r="0" b="0"/>
            <a:pathLst>
              <a:path w="222500" h="236488">
                <a:moveTo>
                  <a:pt x="128202" y="49832"/>
                </a:moveTo>
                <a:lnTo>
                  <a:pt x="128202" y="36179"/>
                </a:lnTo>
                <a:lnTo>
                  <a:pt x="127249" y="31205"/>
                </a:lnTo>
                <a:lnTo>
                  <a:pt x="125662" y="26936"/>
                </a:lnTo>
                <a:lnTo>
                  <a:pt x="120821" y="17792"/>
                </a:lnTo>
                <a:lnTo>
                  <a:pt x="120159" y="14002"/>
                </a:lnTo>
                <a:lnTo>
                  <a:pt x="119982" y="11658"/>
                </a:lnTo>
                <a:lnTo>
                  <a:pt x="118912" y="9142"/>
                </a:lnTo>
                <a:lnTo>
                  <a:pt x="115183" y="3807"/>
                </a:lnTo>
                <a:lnTo>
                  <a:pt x="111902" y="2004"/>
                </a:lnTo>
                <a:lnTo>
                  <a:pt x="107810" y="801"/>
                </a:lnTo>
                <a:lnTo>
                  <a:pt x="103178" y="0"/>
                </a:lnTo>
                <a:lnTo>
                  <a:pt x="99136" y="418"/>
                </a:lnTo>
                <a:lnTo>
                  <a:pt x="95490" y="1649"/>
                </a:lnTo>
                <a:lnTo>
                  <a:pt x="88898" y="4605"/>
                </a:lnTo>
                <a:lnTo>
                  <a:pt x="82793" y="5919"/>
                </a:lnTo>
                <a:lnTo>
                  <a:pt x="79832" y="8173"/>
                </a:lnTo>
                <a:lnTo>
                  <a:pt x="76905" y="11582"/>
                </a:lnTo>
                <a:lnTo>
                  <a:pt x="74001" y="15759"/>
                </a:lnTo>
                <a:lnTo>
                  <a:pt x="68256" y="22354"/>
                </a:lnTo>
                <a:lnTo>
                  <a:pt x="60615" y="30561"/>
                </a:lnTo>
                <a:lnTo>
                  <a:pt x="51711" y="39842"/>
                </a:lnTo>
                <a:lnTo>
                  <a:pt x="44823" y="47934"/>
                </a:lnTo>
                <a:lnTo>
                  <a:pt x="39279" y="55235"/>
                </a:lnTo>
                <a:lnTo>
                  <a:pt x="34630" y="62006"/>
                </a:lnTo>
                <a:lnTo>
                  <a:pt x="21844" y="82230"/>
                </a:lnTo>
                <a:lnTo>
                  <a:pt x="14434" y="94291"/>
                </a:lnTo>
                <a:lnTo>
                  <a:pt x="9494" y="105188"/>
                </a:lnTo>
                <a:lnTo>
                  <a:pt x="6201" y="115311"/>
                </a:lnTo>
                <a:lnTo>
                  <a:pt x="4005" y="124917"/>
                </a:lnTo>
                <a:lnTo>
                  <a:pt x="2541" y="133226"/>
                </a:lnTo>
                <a:lnTo>
                  <a:pt x="1565" y="140670"/>
                </a:lnTo>
                <a:lnTo>
                  <a:pt x="915" y="147539"/>
                </a:lnTo>
                <a:lnTo>
                  <a:pt x="481" y="156879"/>
                </a:lnTo>
                <a:lnTo>
                  <a:pt x="0" y="179959"/>
                </a:lnTo>
                <a:lnTo>
                  <a:pt x="1776" y="189923"/>
                </a:lnTo>
                <a:lnTo>
                  <a:pt x="4866" y="198471"/>
                </a:lnTo>
                <a:lnTo>
                  <a:pt x="8830" y="206075"/>
                </a:lnTo>
                <a:lnTo>
                  <a:pt x="12426" y="212096"/>
                </a:lnTo>
                <a:lnTo>
                  <a:pt x="15775" y="217063"/>
                </a:lnTo>
                <a:lnTo>
                  <a:pt x="18960" y="221327"/>
                </a:lnTo>
                <a:lnTo>
                  <a:pt x="25040" y="228604"/>
                </a:lnTo>
                <a:lnTo>
                  <a:pt x="27995" y="231878"/>
                </a:lnTo>
                <a:lnTo>
                  <a:pt x="30917" y="234061"/>
                </a:lnTo>
                <a:lnTo>
                  <a:pt x="36704" y="236487"/>
                </a:lnTo>
                <a:lnTo>
                  <a:pt x="40533" y="236180"/>
                </a:lnTo>
                <a:lnTo>
                  <a:pt x="44991" y="235024"/>
                </a:lnTo>
                <a:lnTo>
                  <a:pt x="49868" y="233301"/>
                </a:lnTo>
                <a:lnTo>
                  <a:pt x="54072" y="232152"/>
                </a:lnTo>
                <a:lnTo>
                  <a:pt x="57826" y="231386"/>
                </a:lnTo>
                <a:lnTo>
                  <a:pt x="61283" y="230875"/>
                </a:lnTo>
                <a:lnTo>
                  <a:pt x="65491" y="229582"/>
                </a:lnTo>
                <a:lnTo>
                  <a:pt x="70202" y="227768"/>
                </a:lnTo>
                <a:lnTo>
                  <a:pt x="75248" y="225606"/>
                </a:lnTo>
                <a:lnTo>
                  <a:pt x="82421" y="218449"/>
                </a:lnTo>
                <a:lnTo>
                  <a:pt x="91014" y="207964"/>
                </a:lnTo>
                <a:lnTo>
                  <a:pt x="100552" y="195258"/>
                </a:lnTo>
                <a:lnTo>
                  <a:pt x="109769" y="182025"/>
                </a:lnTo>
                <a:lnTo>
                  <a:pt x="118770" y="168441"/>
                </a:lnTo>
                <a:lnTo>
                  <a:pt x="127629" y="154622"/>
                </a:lnTo>
                <a:lnTo>
                  <a:pt x="134488" y="141599"/>
                </a:lnTo>
                <a:lnTo>
                  <a:pt x="140012" y="129108"/>
                </a:lnTo>
                <a:lnTo>
                  <a:pt x="160274" y="77133"/>
                </a:lnTo>
                <a:lnTo>
                  <a:pt x="163871" y="66127"/>
                </a:lnTo>
                <a:lnTo>
                  <a:pt x="166268" y="56886"/>
                </a:lnTo>
                <a:lnTo>
                  <a:pt x="167867" y="48819"/>
                </a:lnTo>
                <a:lnTo>
                  <a:pt x="170837" y="39632"/>
                </a:lnTo>
                <a:lnTo>
                  <a:pt x="174723" y="29697"/>
                </a:lnTo>
                <a:lnTo>
                  <a:pt x="179219" y="19263"/>
                </a:lnTo>
                <a:lnTo>
                  <a:pt x="181263" y="12308"/>
                </a:lnTo>
                <a:lnTo>
                  <a:pt x="181673" y="7671"/>
                </a:lnTo>
                <a:lnTo>
                  <a:pt x="180994" y="4579"/>
                </a:lnTo>
                <a:lnTo>
                  <a:pt x="180542" y="3471"/>
                </a:lnTo>
                <a:lnTo>
                  <a:pt x="180240" y="3685"/>
                </a:lnTo>
                <a:lnTo>
                  <a:pt x="179905" y="7414"/>
                </a:lnTo>
                <a:lnTo>
                  <a:pt x="179756" y="15422"/>
                </a:lnTo>
                <a:lnTo>
                  <a:pt x="179647" y="81289"/>
                </a:lnTo>
                <a:lnTo>
                  <a:pt x="180596" y="94615"/>
                </a:lnTo>
                <a:lnTo>
                  <a:pt x="182182" y="110168"/>
                </a:lnTo>
                <a:lnTo>
                  <a:pt x="184191" y="127203"/>
                </a:lnTo>
                <a:lnTo>
                  <a:pt x="187435" y="142370"/>
                </a:lnTo>
                <a:lnTo>
                  <a:pt x="191503" y="156292"/>
                </a:lnTo>
                <a:lnTo>
                  <a:pt x="196120" y="169383"/>
                </a:lnTo>
                <a:lnTo>
                  <a:pt x="200151" y="179062"/>
                </a:lnTo>
                <a:lnTo>
                  <a:pt x="203790" y="186468"/>
                </a:lnTo>
                <a:lnTo>
                  <a:pt x="222499" y="21270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280"/>
          <p:cNvSpPr/>
          <p:nvPr/>
        </p:nvSpPr>
        <p:spPr>
          <a:xfrm>
            <a:off x="5506799" y="3969067"/>
            <a:ext cx="51039" cy="540069"/>
          </a:xfrm>
          <a:custGeom>
            <a:avLst/>
            <a:gdLst/>
            <a:ahLst/>
            <a:cxnLst/>
            <a:rect l="0" t="0" r="0" b="0"/>
            <a:pathLst>
              <a:path w="51039" h="540069">
                <a:moveTo>
                  <a:pt x="51038" y="0"/>
                </a:moveTo>
                <a:lnTo>
                  <a:pt x="41937" y="13653"/>
                </a:lnTo>
                <a:lnTo>
                  <a:pt x="39255" y="19579"/>
                </a:lnTo>
                <a:lnTo>
                  <a:pt x="37468" y="25435"/>
                </a:lnTo>
                <a:lnTo>
                  <a:pt x="36276" y="31245"/>
                </a:lnTo>
                <a:lnTo>
                  <a:pt x="34529" y="37975"/>
                </a:lnTo>
                <a:lnTo>
                  <a:pt x="32412" y="45319"/>
                </a:lnTo>
                <a:lnTo>
                  <a:pt x="30048" y="53073"/>
                </a:lnTo>
                <a:lnTo>
                  <a:pt x="24882" y="71848"/>
                </a:lnTo>
                <a:lnTo>
                  <a:pt x="22171" y="82189"/>
                </a:lnTo>
                <a:lnTo>
                  <a:pt x="19411" y="91940"/>
                </a:lnTo>
                <a:lnTo>
                  <a:pt x="13804" y="110395"/>
                </a:lnTo>
                <a:lnTo>
                  <a:pt x="11928" y="121222"/>
                </a:lnTo>
                <a:lnTo>
                  <a:pt x="10677" y="133202"/>
                </a:lnTo>
                <a:lnTo>
                  <a:pt x="9844" y="145951"/>
                </a:lnTo>
                <a:lnTo>
                  <a:pt x="8335" y="158261"/>
                </a:lnTo>
                <a:lnTo>
                  <a:pt x="6377" y="170278"/>
                </a:lnTo>
                <a:lnTo>
                  <a:pt x="4119" y="182098"/>
                </a:lnTo>
                <a:lnTo>
                  <a:pt x="2613" y="198551"/>
                </a:lnTo>
                <a:lnTo>
                  <a:pt x="1610" y="218092"/>
                </a:lnTo>
                <a:lnTo>
                  <a:pt x="495" y="262665"/>
                </a:lnTo>
                <a:lnTo>
                  <a:pt x="0" y="311050"/>
                </a:lnTo>
                <a:lnTo>
                  <a:pt x="1772" y="336907"/>
                </a:lnTo>
                <a:lnTo>
                  <a:pt x="4859" y="363670"/>
                </a:lnTo>
                <a:lnTo>
                  <a:pt x="8822" y="391037"/>
                </a:lnTo>
                <a:lnTo>
                  <a:pt x="11464" y="412139"/>
                </a:lnTo>
                <a:lnTo>
                  <a:pt x="13226" y="429064"/>
                </a:lnTo>
                <a:lnTo>
                  <a:pt x="14400" y="443205"/>
                </a:lnTo>
                <a:lnTo>
                  <a:pt x="16135" y="455490"/>
                </a:lnTo>
                <a:lnTo>
                  <a:pt x="18244" y="466538"/>
                </a:lnTo>
                <a:lnTo>
                  <a:pt x="20603" y="476760"/>
                </a:lnTo>
                <a:lnTo>
                  <a:pt x="23128" y="485480"/>
                </a:lnTo>
                <a:lnTo>
                  <a:pt x="25764" y="493199"/>
                </a:lnTo>
                <a:lnTo>
                  <a:pt x="28473" y="500249"/>
                </a:lnTo>
                <a:lnTo>
                  <a:pt x="34024" y="515703"/>
                </a:lnTo>
                <a:lnTo>
                  <a:pt x="51038" y="54006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281"/>
          <p:cNvSpPr/>
          <p:nvPr/>
        </p:nvSpPr>
        <p:spPr>
          <a:xfrm>
            <a:off x="5454967" y="4167906"/>
            <a:ext cx="282893" cy="329693"/>
          </a:xfrm>
          <a:custGeom>
            <a:avLst/>
            <a:gdLst/>
            <a:ahLst/>
            <a:cxnLst/>
            <a:rect l="0" t="0" r="0" b="0"/>
            <a:pathLst>
              <a:path w="282893" h="329693">
                <a:moveTo>
                  <a:pt x="0" y="66909"/>
                </a:moveTo>
                <a:lnTo>
                  <a:pt x="18203" y="66909"/>
                </a:lnTo>
                <a:lnTo>
                  <a:pt x="25470" y="65956"/>
                </a:lnTo>
                <a:lnTo>
                  <a:pt x="32221" y="64369"/>
                </a:lnTo>
                <a:lnTo>
                  <a:pt x="38625" y="62358"/>
                </a:lnTo>
                <a:lnTo>
                  <a:pt x="55902" y="57584"/>
                </a:lnTo>
                <a:lnTo>
                  <a:pt x="65843" y="54977"/>
                </a:lnTo>
                <a:lnTo>
                  <a:pt x="74375" y="52287"/>
                </a:lnTo>
                <a:lnTo>
                  <a:pt x="81969" y="49541"/>
                </a:lnTo>
                <a:lnTo>
                  <a:pt x="121496" y="33739"/>
                </a:lnTo>
                <a:lnTo>
                  <a:pt x="131479" y="30508"/>
                </a:lnTo>
                <a:lnTo>
                  <a:pt x="140041" y="28354"/>
                </a:lnTo>
                <a:lnTo>
                  <a:pt x="147653" y="26918"/>
                </a:lnTo>
                <a:lnTo>
                  <a:pt x="154633" y="25008"/>
                </a:lnTo>
                <a:lnTo>
                  <a:pt x="161191" y="22783"/>
                </a:lnTo>
                <a:lnTo>
                  <a:pt x="167468" y="20346"/>
                </a:lnTo>
                <a:lnTo>
                  <a:pt x="172605" y="17769"/>
                </a:lnTo>
                <a:lnTo>
                  <a:pt x="185339" y="9592"/>
                </a:lnTo>
                <a:lnTo>
                  <a:pt x="190234" y="6790"/>
                </a:lnTo>
                <a:lnTo>
                  <a:pt x="195403" y="3970"/>
                </a:lnTo>
                <a:lnTo>
                  <a:pt x="200754" y="2089"/>
                </a:lnTo>
                <a:lnTo>
                  <a:pt x="206226" y="836"/>
                </a:lnTo>
                <a:lnTo>
                  <a:pt x="211779" y="0"/>
                </a:lnTo>
                <a:lnTo>
                  <a:pt x="216434" y="396"/>
                </a:lnTo>
                <a:lnTo>
                  <a:pt x="220489" y="1611"/>
                </a:lnTo>
                <a:lnTo>
                  <a:pt x="227535" y="5503"/>
                </a:lnTo>
                <a:lnTo>
                  <a:pt x="233842" y="10407"/>
                </a:lnTo>
                <a:lnTo>
                  <a:pt x="235905" y="13048"/>
                </a:lnTo>
                <a:lnTo>
                  <a:pt x="237280" y="15762"/>
                </a:lnTo>
                <a:lnTo>
                  <a:pt x="238197" y="18524"/>
                </a:lnTo>
                <a:lnTo>
                  <a:pt x="241755" y="24132"/>
                </a:lnTo>
                <a:lnTo>
                  <a:pt x="246512" y="30752"/>
                </a:lnTo>
                <a:lnTo>
                  <a:pt x="251801" y="40044"/>
                </a:lnTo>
                <a:lnTo>
                  <a:pt x="253592" y="46141"/>
                </a:lnTo>
                <a:lnTo>
                  <a:pt x="254786" y="53064"/>
                </a:lnTo>
                <a:lnTo>
                  <a:pt x="255583" y="60536"/>
                </a:lnTo>
                <a:lnTo>
                  <a:pt x="256467" y="127259"/>
                </a:lnTo>
                <a:lnTo>
                  <a:pt x="257035" y="266684"/>
                </a:lnTo>
                <a:lnTo>
                  <a:pt x="258034" y="284864"/>
                </a:lnTo>
                <a:lnTo>
                  <a:pt x="259653" y="298890"/>
                </a:lnTo>
                <a:lnTo>
                  <a:pt x="261685" y="310145"/>
                </a:lnTo>
                <a:lnTo>
                  <a:pt x="263992" y="317649"/>
                </a:lnTo>
                <a:lnTo>
                  <a:pt x="266482" y="322652"/>
                </a:lnTo>
                <a:lnTo>
                  <a:pt x="271998" y="329692"/>
                </a:lnTo>
                <a:lnTo>
                  <a:pt x="282892" y="32408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282"/>
          <p:cNvSpPr/>
          <p:nvPr/>
        </p:nvSpPr>
        <p:spPr>
          <a:xfrm>
            <a:off x="5660707" y="4080510"/>
            <a:ext cx="8573" cy="17145"/>
          </a:xfrm>
          <a:custGeom>
            <a:avLst/>
            <a:gdLst/>
            <a:ahLst/>
            <a:cxnLst/>
            <a:rect l="0" t="0" r="0" b="0"/>
            <a:pathLst>
              <a:path w="8573" h="17145">
                <a:moveTo>
                  <a:pt x="8572" y="17144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283"/>
          <p:cNvSpPr/>
          <p:nvPr/>
        </p:nvSpPr>
        <p:spPr>
          <a:xfrm>
            <a:off x="5823584" y="4106227"/>
            <a:ext cx="205742" cy="345790"/>
          </a:xfrm>
          <a:custGeom>
            <a:avLst/>
            <a:gdLst/>
            <a:ahLst/>
            <a:cxnLst/>
            <a:rect l="0" t="0" r="0" b="0"/>
            <a:pathLst>
              <a:path w="205742" h="345790">
                <a:moveTo>
                  <a:pt x="0" y="0"/>
                </a:moveTo>
                <a:lnTo>
                  <a:pt x="4552" y="13652"/>
                </a:lnTo>
                <a:lnTo>
                  <a:pt x="6844" y="19579"/>
                </a:lnTo>
                <a:lnTo>
                  <a:pt x="9325" y="25435"/>
                </a:lnTo>
                <a:lnTo>
                  <a:pt x="11932" y="31244"/>
                </a:lnTo>
                <a:lnTo>
                  <a:pt x="13670" y="37975"/>
                </a:lnTo>
                <a:lnTo>
                  <a:pt x="14829" y="45319"/>
                </a:lnTo>
                <a:lnTo>
                  <a:pt x="15601" y="53073"/>
                </a:lnTo>
                <a:lnTo>
                  <a:pt x="17068" y="62052"/>
                </a:lnTo>
                <a:lnTo>
                  <a:pt x="18999" y="71848"/>
                </a:lnTo>
                <a:lnTo>
                  <a:pt x="21239" y="82189"/>
                </a:lnTo>
                <a:lnTo>
                  <a:pt x="28807" y="111458"/>
                </a:lnTo>
                <a:lnTo>
                  <a:pt x="47856" y="182529"/>
                </a:lnTo>
                <a:lnTo>
                  <a:pt x="53972" y="203044"/>
                </a:lnTo>
                <a:lnTo>
                  <a:pt x="58842" y="216325"/>
                </a:lnTo>
                <a:lnTo>
                  <a:pt x="71872" y="248862"/>
                </a:lnTo>
                <a:lnTo>
                  <a:pt x="82109" y="272848"/>
                </a:lnTo>
                <a:lnTo>
                  <a:pt x="86172" y="281911"/>
                </a:lnTo>
                <a:lnTo>
                  <a:pt x="91738" y="291763"/>
                </a:lnTo>
                <a:lnTo>
                  <a:pt x="98306" y="302141"/>
                </a:lnTo>
                <a:lnTo>
                  <a:pt x="105543" y="312870"/>
                </a:lnTo>
                <a:lnTo>
                  <a:pt x="111320" y="320976"/>
                </a:lnTo>
                <a:lnTo>
                  <a:pt x="116123" y="327331"/>
                </a:lnTo>
                <a:lnTo>
                  <a:pt x="120278" y="332521"/>
                </a:lnTo>
                <a:lnTo>
                  <a:pt x="124001" y="336933"/>
                </a:lnTo>
                <a:lnTo>
                  <a:pt x="127435" y="340827"/>
                </a:lnTo>
                <a:lnTo>
                  <a:pt x="130677" y="344376"/>
                </a:lnTo>
                <a:lnTo>
                  <a:pt x="132838" y="345789"/>
                </a:lnTo>
                <a:lnTo>
                  <a:pt x="134279" y="345778"/>
                </a:lnTo>
                <a:lnTo>
                  <a:pt x="135239" y="344819"/>
                </a:lnTo>
                <a:lnTo>
                  <a:pt x="136832" y="335607"/>
                </a:lnTo>
                <a:lnTo>
                  <a:pt x="146233" y="266847"/>
                </a:lnTo>
                <a:lnTo>
                  <a:pt x="148923" y="249336"/>
                </a:lnTo>
                <a:lnTo>
                  <a:pt x="150718" y="233851"/>
                </a:lnTo>
                <a:lnTo>
                  <a:pt x="151914" y="219719"/>
                </a:lnTo>
                <a:lnTo>
                  <a:pt x="152711" y="206486"/>
                </a:lnTo>
                <a:lnTo>
                  <a:pt x="154195" y="193855"/>
                </a:lnTo>
                <a:lnTo>
                  <a:pt x="156137" y="181624"/>
                </a:lnTo>
                <a:lnTo>
                  <a:pt x="158384" y="169660"/>
                </a:lnTo>
                <a:lnTo>
                  <a:pt x="160835" y="158827"/>
                </a:lnTo>
                <a:lnTo>
                  <a:pt x="163421" y="148747"/>
                </a:lnTo>
                <a:lnTo>
                  <a:pt x="166098" y="139170"/>
                </a:lnTo>
                <a:lnTo>
                  <a:pt x="167882" y="128975"/>
                </a:lnTo>
                <a:lnTo>
                  <a:pt x="169071" y="118369"/>
                </a:lnTo>
                <a:lnTo>
                  <a:pt x="169865" y="107487"/>
                </a:lnTo>
                <a:lnTo>
                  <a:pt x="172298" y="97376"/>
                </a:lnTo>
                <a:lnTo>
                  <a:pt x="175826" y="87777"/>
                </a:lnTo>
                <a:lnTo>
                  <a:pt x="180082" y="78521"/>
                </a:lnTo>
                <a:lnTo>
                  <a:pt x="189892" y="55536"/>
                </a:lnTo>
                <a:lnTo>
                  <a:pt x="205741" y="85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284"/>
          <p:cNvSpPr/>
          <p:nvPr/>
        </p:nvSpPr>
        <p:spPr>
          <a:xfrm>
            <a:off x="6072187" y="4108535"/>
            <a:ext cx="257176" cy="278834"/>
          </a:xfrm>
          <a:custGeom>
            <a:avLst/>
            <a:gdLst/>
            <a:ahLst/>
            <a:cxnLst/>
            <a:rect l="0" t="0" r="0" b="0"/>
            <a:pathLst>
              <a:path w="257176" h="278834">
                <a:moveTo>
                  <a:pt x="0" y="91990"/>
                </a:moveTo>
                <a:lnTo>
                  <a:pt x="4551" y="105642"/>
                </a:lnTo>
                <a:lnTo>
                  <a:pt x="5892" y="110616"/>
                </a:lnTo>
                <a:lnTo>
                  <a:pt x="7381" y="118683"/>
                </a:lnTo>
                <a:lnTo>
                  <a:pt x="9683" y="122168"/>
                </a:lnTo>
                <a:lnTo>
                  <a:pt x="17321" y="128580"/>
                </a:lnTo>
                <a:lnTo>
                  <a:pt x="24526" y="132064"/>
                </a:lnTo>
                <a:lnTo>
                  <a:pt x="27780" y="132994"/>
                </a:lnTo>
                <a:lnTo>
                  <a:pt x="33937" y="136566"/>
                </a:lnTo>
                <a:lnTo>
                  <a:pt x="36912" y="138852"/>
                </a:lnTo>
                <a:lnTo>
                  <a:pt x="42758" y="141392"/>
                </a:lnTo>
                <a:lnTo>
                  <a:pt x="49483" y="142521"/>
                </a:lnTo>
                <a:lnTo>
                  <a:pt x="53944" y="142822"/>
                </a:lnTo>
                <a:lnTo>
                  <a:pt x="58823" y="143023"/>
                </a:lnTo>
                <a:lnTo>
                  <a:pt x="69324" y="143246"/>
                </a:lnTo>
                <a:lnTo>
                  <a:pt x="74791" y="143306"/>
                </a:lnTo>
                <a:lnTo>
                  <a:pt x="80340" y="142393"/>
                </a:lnTo>
                <a:lnTo>
                  <a:pt x="85945" y="140832"/>
                </a:lnTo>
                <a:lnTo>
                  <a:pt x="91587" y="138839"/>
                </a:lnTo>
                <a:lnTo>
                  <a:pt x="97253" y="137510"/>
                </a:lnTo>
                <a:lnTo>
                  <a:pt x="102936" y="136624"/>
                </a:lnTo>
                <a:lnTo>
                  <a:pt x="108629" y="136033"/>
                </a:lnTo>
                <a:lnTo>
                  <a:pt x="113377" y="133735"/>
                </a:lnTo>
                <a:lnTo>
                  <a:pt x="117495" y="130297"/>
                </a:lnTo>
                <a:lnTo>
                  <a:pt x="124610" y="122350"/>
                </a:lnTo>
                <a:lnTo>
                  <a:pt x="130947" y="115643"/>
                </a:lnTo>
                <a:lnTo>
                  <a:pt x="136939" y="106947"/>
                </a:lnTo>
                <a:lnTo>
                  <a:pt x="139870" y="101961"/>
                </a:lnTo>
                <a:lnTo>
                  <a:pt x="148207" y="88802"/>
                </a:lnTo>
                <a:lnTo>
                  <a:pt x="153097" y="81292"/>
                </a:lnTo>
                <a:lnTo>
                  <a:pt x="157310" y="74380"/>
                </a:lnTo>
                <a:lnTo>
                  <a:pt x="161071" y="67867"/>
                </a:lnTo>
                <a:lnTo>
                  <a:pt x="164530" y="61620"/>
                </a:lnTo>
                <a:lnTo>
                  <a:pt x="166837" y="54599"/>
                </a:lnTo>
                <a:lnTo>
                  <a:pt x="168375" y="47060"/>
                </a:lnTo>
                <a:lnTo>
                  <a:pt x="169400" y="39176"/>
                </a:lnTo>
                <a:lnTo>
                  <a:pt x="168178" y="32016"/>
                </a:lnTo>
                <a:lnTo>
                  <a:pt x="165459" y="25337"/>
                </a:lnTo>
                <a:lnTo>
                  <a:pt x="161741" y="18980"/>
                </a:lnTo>
                <a:lnTo>
                  <a:pt x="158310" y="13789"/>
                </a:lnTo>
                <a:lnTo>
                  <a:pt x="151958" y="5481"/>
                </a:lnTo>
                <a:lnTo>
                  <a:pt x="148930" y="2885"/>
                </a:lnTo>
                <a:lnTo>
                  <a:pt x="145959" y="1154"/>
                </a:lnTo>
                <a:lnTo>
                  <a:pt x="143027" y="0"/>
                </a:lnTo>
                <a:lnTo>
                  <a:pt x="140118" y="183"/>
                </a:lnTo>
                <a:lnTo>
                  <a:pt x="137228" y="1258"/>
                </a:lnTo>
                <a:lnTo>
                  <a:pt x="130522" y="4992"/>
                </a:lnTo>
                <a:lnTo>
                  <a:pt x="121193" y="9827"/>
                </a:lnTo>
                <a:lnTo>
                  <a:pt x="113236" y="17690"/>
                </a:lnTo>
                <a:lnTo>
                  <a:pt x="109781" y="22455"/>
                </a:lnTo>
                <a:lnTo>
                  <a:pt x="106525" y="27535"/>
                </a:lnTo>
                <a:lnTo>
                  <a:pt x="103401" y="32828"/>
                </a:lnTo>
                <a:lnTo>
                  <a:pt x="100367" y="38261"/>
                </a:lnTo>
                <a:lnTo>
                  <a:pt x="96439" y="44740"/>
                </a:lnTo>
                <a:lnTo>
                  <a:pt x="86994" y="59560"/>
                </a:lnTo>
                <a:lnTo>
                  <a:pt x="82761" y="67512"/>
                </a:lnTo>
                <a:lnTo>
                  <a:pt x="78986" y="75672"/>
                </a:lnTo>
                <a:lnTo>
                  <a:pt x="75518" y="83968"/>
                </a:lnTo>
                <a:lnTo>
                  <a:pt x="71300" y="95215"/>
                </a:lnTo>
                <a:lnTo>
                  <a:pt x="61534" y="122950"/>
                </a:lnTo>
                <a:lnTo>
                  <a:pt x="58168" y="136443"/>
                </a:lnTo>
                <a:lnTo>
                  <a:pt x="55924" y="149248"/>
                </a:lnTo>
                <a:lnTo>
                  <a:pt x="54427" y="161594"/>
                </a:lnTo>
                <a:lnTo>
                  <a:pt x="53430" y="172683"/>
                </a:lnTo>
                <a:lnTo>
                  <a:pt x="52765" y="182932"/>
                </a:lnTo>
                <a:lnTo>
                  <a:pt x="52322" y="192623"/>
                </a:lnTo>
                <a:lnTo>
                  <a:pt x="52979" y="201941"/>
                </a:lnTo>
                <a:lnTo>
                  <a:pt x="54369" y="211011"/>
                </a:lnTo>
                <a:lnTo>
                  <a:pt x="56249" y="219914"/>
                </a:lnTo>
                <a:lnTo>
                  <a:pt x="58454" y="227756"/>
                </a:lnTo>
                <a:lnTo>
                  <a:pt x="60877" y="234888"/>
                </a:lnTo>
                <a:lnTo>
                  <a:pt x="63445" y="241548"/>
                </a:lnTo>
                <a:lnTo>
                  <a:pt x="66109" y="246940"/>
                </a:lnTo>
                <a:lnTo>
                  <a:pt x="71610" y="255471"/>
                </a:lnTo>
                <a:lnTo>
                  <a:pt x="75362" y="259080"/>
                </a:lnTo>
                <a:lnTo>
                  <a:pt x="79769" y="262438"/>
                </a:lnTo>
                <a:lnTo>
                  <a:pt x="84612" y="265630"/>
                </a:lnTo>
                <a:lnTo>
                  <a:pt x="92533" y="271715"/>
                </a:lnTo>
                <a:lnTo>
                  <a:pt x="95979" y="274672"/>
                </a:lnTo>
                <a:lnTo>
                  <a:pt x="100181" y="276643"/>
                </a:lnTo>
                <a:lnTo>
                  <a:pt x="104887" y="277957"/>
                </a:lnTo>
                <a:lnTo>
                  <a:pt x="109930" y="278833"/>
                </a:lnTo>
                <a:lnTo>
                  <a:pt x="114244" y="278464"/>
                </a:lnTo>
                <a:lnTo>
                  <a:pt x="118073" y="277266"/>
                </a:lnTo>
                <a:lnTo>
                  <a:pt x="135612" y="268499"/>
                </a:lnTo>
                <a:lnTo>
                  <a:pt x="140891" y="264908"/>
                </a:lnTo>
                <a:lnTo>
                  <a:pt x="146315" y="260608"/>
                </a:lnTo>
                <a:lnTo>
                  <a:pt x="151836" y="255837"/>
                </a:lnTo>
                <a:lnTo>
                  <a:pt x="162184" y="244084"/>
                </a:lnTo>
                <a:lnTo>
                  <a:pt x="203841" y="193252"/>
                </a:lnTo>
                <a:lnTo>
                  <a:pt x="213999" y="181405"/>
                </a:lnTo>
                <a:lnTo>
                  <a:pt x="222676" y="171603"/>
                </a:lnTo>
                <a:lnTo>
                  <a:pt x="237397" y="155631"/>
                </a:lnTo>
                <a:lnTo>
                  <a:pt x="257175" y="13485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285"/>
          <p:cNvSpPr/>
          <p:nvPr/>
        </p:nvSpPr>
        <p:spPr>
          <a:xfrm>
            <a:off x="6955155" y="3960689"/>
            <a:ext cx="334328" cy="336125"/>
          </a:xfrm>
          <a:custGeom>
            <a:avLst/>
            <a:gdLst/>
            <a:ahLst/>
            <a:cxnLst/>
            <a:rect l="0" t="0" r="0" b="0"/>
            <a:pathLst>
              <a:path w="334328" h="336125">
                <a:moveTo>
                  <a:pt x="0" y="42668"/>
                </a:moveTo>
                <a:lnTo>
                  <a:pt x="4551" y="51770"/>
                </a:lnTo>
                <a:lnTo>
                  <a:pt x="6844" y="58261"/>
                </a:lnTo>
                <a:lnTo>
                  <a:pt x="9325" y="66398"/>
                </a:lnTo>
                <a:lnTo>
                  <a:pt x="14621" y="85600"/>
                </a:lnTo>
                <a:lnTo>
                  <a:pt x="20151" y="106834"/>
                </a:lnTo>
                <a:lnTo>
                  <a:pt x="22006" y="116878"/>
                </a:lnTo>
                <a:lnTo>
                  <a:pt x="23243" y="126431"/>
                </a:lnTo>
                <a:lnTo>
                  <a:pt x="24068" y="135658"/>
                </a:lnTo>
                <a:lnTo>
                  <a:pt x="27476" y="151334"/>
                </a:lnTo>
                <a:lnTo>
                  <a:pt x="32604" y="171309"/>
                </a:lnTo>
                <a:lnTo>
                  <a:pt x="38881" y="194151"/>
                </a:lnTo>
                <a:lnTo>
                  <a:pt x="44018" y="219857"/>
                </a:lnTo>
                <a:lnTo>
                  <a:pt x="48395" y="247471"/>
                </a:lnTo>
                <a:lnTo>
                  <a:pt x="57713" y="317015"/>
                </a:lnTo>
                <a:lnTo>
                  <a:pt x="58478" y="323673"/>
                </a:lnTo>
                <a:lnTo>
                  <a:pt x="59327" y="333612"/>
                </a:lnTo>
                <a:lnTo>
                  <a:pt x="59554" y="335691"/>
                </a:lnTo>
                <a:lnTo>
                  <a:pt x="59705" y="336124"/>
                </a:lnTo>
                <a:lnTo>
                  <a:pt x="59967" y="326599"/>
                </a:lnTo>
                <a:lnTo>
                  <a:pt x="59990" y="317767"/>
                </a:lnTo>
                <a:lnTo>
                  <a:pt x="59043" y="309887"/>
                </a:lnTo>
                <a:lnTo>
                  <a:pt x="57459" y="299872"/>
                </a:lnTo>
                <a:lnTo>
                  <a:pt x="55451" y="288433"/>
                </a:lnTo>
                <a:lnTo>
                  <a:pt x="55065" y="277949"/>
                </a:lnTo>
                <a:lnTo>
                  <a:pt x="55759" y="268102"/>
                </a:lnTo>
                <a:lnTo>
                  <a:pt x="63719" y="218114"/>
                </a:lnTo>
                <a:lnTo>
                  <a:pt x="66292" y="204400"/>
                </a:lnTo>
                <a:lnTo>
                  <a:pt x="71690" y="179001"/>
                </a:lnTo>
                <a:lnTo>
                  <a:pt x="76368" y="165942"/>
                </a:lnTo>
                <a:lnTo>
                  <a:pt x="82344" y="152473"/>
                </a:lnTo>
                <a:lnTo>
                  <a:pt x="89186" y="138732"/>
                </a:lnTo>
                <a:lnTo>
                  <a:pt x="95652" y="126713"/>
                </a:lnTo>
                <a:lnTo>
                  <a:pt x="101868" y="115843"/>
                </a:lnTo>
                <a:lnTo>
                  <a:pt x="107916" y="105739"/>
                </a:lnTo>
                <a:lnTo>
                  <a:pt x="114807" y="96145"/>
                </a:lnTo>
                <a:lnTo>
                  <a:pt x="122257" y="86892"/>
                </a:lnTo>
                <a:lnTo>
                  <a:pt x="130083" y="77866"/>
                </a:lnTo>
                <a:lnTo>
                  <a:pt x="137204" y="69943"/>
                </a:lnTo>
                <a:lnTo>
                  <a:pt x="150197" y="56061"/>
                </a:lnTo>
                <a:lnTo>
                  <a:pt x="157281" y="49691"/>
                </a:lnTo>
                <a:lnTo>
                  <a:pt x="164862" y="43540"/>
                </a:lnTo>
                <a:lnTo>
                  <a:pt x="172772" y="37534"/>
                </a:lnTo>
                <a:lnTo>
                  <a:pt x="179952" y="31626"/>
                </a:lnTo>
                <a:lnTo>
                  <a:pt x="186643" y="25782"/>
                </a:lnTo>
                <a:lnTo>
                  <a:pt x="193008" y="19981"/>
                </a:lnTo>
                <a:lnTo>
                  <a:pt x="200109" y="15160"/>
                </a:lnTo>
                <a:lnTo>
                  <a:pt x="207701" y="10995"/>
                </a:lnTo>
                <a:lnTo>
                  <a:pt x="215620" y="7265"/>
                </a:lnTo>
                <a:lnTo>
                  <a:pt x="222804" y="4779"/>
                </a:lnTo>
                <a:lnTo>
                  <a:pt x="229498" y="3121"/>
                </a:lnTo>
                <a:lnTo>
                  <a:pt x="235866" y="2016"/>
                </a:lnTo>
                <a:lnTo>
                  <a:pt x="242016" y="1279"/>
                </a:lnTo>
                <a:lnTo>
                  <a:pt x="248022" y="788"/>
                </a:lnTo>
                <a:lnTo>
                  <a:pt x="258822" y="242"/>
                </a:lnTo>
                <a:lnTo>
                  <a:pt x="266797" y="0"/>
                </a:lnTo>
                <a:lnTo>
                  <a:pt x="276056" y="2432"/>
                </a:lnTo>
                <a:lnTo>
                  <a:pt x="285569" y="6688"/>
                </a:lnTo>
                <a:lnTo>
                  <a:pt x="292972" y="11754"/>
                </a:lnTo>
                <a:lnTo>
                  <a:pt x="297232" y="16344"/>
                </a:lnTo>
                <a:lnTo>
                  <a:pt x="301978" y="22261"/>
                </a:lnTo>
                <a:lnTo>
                  <a:pt x="307045" y="29063"/>
                </a:lnTo>
                <a:lnTo>
                  <a:pt x="311377" y="38361"/>
                </a:lnTo>
                <a:lnTo>
                  <a:pt x="315217" y="49322"/>
                </a:lnTo>
                <a:lnTo>
                  <a:pt x="318729" y="61391"/>
                </a:lnTo>
                <a:lnTo>
                  <a:pt x="321071" y="72295"/>
                </a:lnTo>
                <a:lnTo>
                  <a:pt x="322633" y="82422"/>
                </a:lnTo>
                <a:lnTo>
                  <a:pt x="323672" y="92031"/>
                </a:lnTo>
                <a:lnTo>
                  <a:pt x="324367" y="107009"/>
                </a:lnTo>
                <a:lnTo>
                  <a:pt x="325481" y="174863"/>
                </a:lnTo>
                <a:lnTo>
                  <a:pt x="325701" y="213137"/>
                </a:lnTo>
                <a:lnTo>
                  <a:pt x="324766" y="224895"/>
                </a:lnTo>
                <a:lnTo>
                  <a:pt x="323191" y="238447"/>
                </a:lnTo>
                <a:lnTo>
                  <a:pt x="321188" y="253197"/>
                </a:lnTo>
                <a:lnTo>
                  <a:pt x="320805" y="264936"/>
                </a:lnTo>
                <a:lnTo>
                  <a:pt x="321503" y="274667"/>
                </a:lnTo>
                <a:lnTo>
                  <a:pt x="322920" y="283059"/>
                </a:lnTo>
                <a:lnTo>
                  <a:pt x="324817" y="289606"/>
                </a:lnTo>
                <a:lnTo>
                  <a:pt x="327035" y="294924"/>
                </a:lnTo>
                <a:lnTo>
                  <a:pt x="334327" y="31698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286"/>
          <p:cNvSpPr/>
          <p:nvPr/>
        </p:nvSpPr>
        <p:spPr>
          <a:xfrm>
            <a:off x="7444289" y="3943856"/>
            <a:ext cx="247429" cy="290409"/>
          </a:xfrm>
          <a:custGeom>
            <a:avLst/>
            <a:gdLst/>
            <a:ahLst/>
            <a:cxnLst/>
            <a:rect l="0" t="0" r="0" b="0"/>
            <a:pathLst>
              <a:path w="247429" h="290409">
                <a:moveTo>
                  <a:pt x="50933" y="33784"/>
                </a:moveTo>
                <a:lnTo>
                  <a:pt x="46382" y="38334"/>
                </a:lnTo>
                <a:lnTo>
                  <a:pt x="45042" y="40627"/>
                </a:lnTo>
                <a:lnTo>
                  <a:pt x="42202" y="49358"/>
                </a:lnTo>
                <a:lnTo>
                  <a:pt x="40351" y="53692"/>
                </a:lnTo>
                <a:lnTo>
                  <a:pt x="38163" y="58486"/>
                </a:lnTo>
                <a:lnTo>
                  <a:pt x="35752" y="64539"/>
                </a:lnTo>
                <a:lnTo>
                  <a:pt x="30533" y="78886"/>
                </a:lnTo>
                <a:lnTo>
                  <a:pt x="27809" y="85759"/>
                </a:lnTo>
                <a:lnTo>
                  <a:pt x="25039" y="92246"/>
                </a:lnTo>
                <a:lnTo>
                  <a:pt x="22241" y="98476"/>
                </a:lnTo>
                <a:lnTo>
                  <a:pt x="19422" y="105487"/>
                </a:lnTo>
                <a:lnTo>
                  <a:pt x="13751" y="120897"/>
                </a:lnTo>
                <a:lnTo>
                  <a:pt x="10905" y="129959"/>
                </a:lnTo>
                <a:lnTo>
                  <a:pt x="5203" y="150188"/>
                </a:lnTo>
                <a:lnTo>
                  <a:pt x="3301" y="159964"/>
                </a:lnTo>
                <a:lnTo>
                  <a:pt x="2034" y="169339"/>
                </a:lnTo>
                <a:lnTo>
                  <a:pt x="625" y="185471"/>
                </a:lnTo>
                <a:lnTo>
                  <a:pt x="0" y="195815"/>
                </a:lnTo>
                <a:lnTo>
                  <a:pt x="1737" y="202764"/>
                </a:lnTo>
                <a:lnTo>
                  <a:pt x="4801" y="211207"/>
                </a:lnTo>
                <a:lnTo>
                  <a:pt x="8749" y="220646"/>
                </a:lnTo>
                <a:lnTo>
                  <a:pt x="15675" y="236214"/>
                </a:lnTo>
                <a:lnTo>
                  <a:pt x="18855" y="243032"/>
                </a:lnTo>
                <a:lnTo>
                  <a:pt x="22880" y="249483"/>
                </a:lnTo>
                <a:lnTo>
                  <a:pt x="27468" y="255688"/>
                </a:lnTo>
                <a:lnTo>
                  <a:pt x="32432" y="261730"/>
                </a:lnTo>
                <a:lnTo>
                  <a:pt x="37647" y="266710"/>
                </a:lnTo>
                <a:lnTo>
                  <a:pt x="43028" y="270983"/>
                </a:lnTo>
                <a:lnTo>
                  <a:pt x="48521" y="274784"/>
                </a:lnTo>
                <a:lnTo>
                  <a:pt x="55040" y="278271"/>
                </a:lnTo>
                <a:lnTo>
                  <a:pt x="62244" y="281547"/>
                </a:lnTo>
                <a:lnTo>
                  <a:pt x="69903" y="284685"/>
                </a:lnTo>
                <a:lnTo>
                  <a:pt x="75962" y="286776"/>
                </a:lnTo>
                <a:lnTo>
                  <a:pt x="80954" y="288170"/>
                </a:lnTo>
                <a:lnTo>
                  <a:pt x="85235" y="289100"/>
                </a:lnTo>
                <a:lnTo>
                  <a:pt x="89993" y="289719"/>
                </a:lnTo>
                <a:lnTo>
                  <a:pt x="95071" y="290132"/>
                </a:lnTo>
                <a:lnTo>
                  <a:pt x="100361" y="290408"/>
                </a:lnTo>
                <a:lnTo>
                  <a:pt x="105792" y="289639"/>
                </a:lnTo>
                <a:lnTo>
                  <a:pt x="111318" y="288174"/>
                </a:lnTo>
                <a:lnTo>
                  <a:pt x="116907" y="286245"/>
                </a:lnTo>
                <a:lnTo>
                  <a:pt x="121586" y="284006"/>
                </a:lnTo>
                <a:lnTo>
                  <a:pt x="125658" y="281561"/>
                </a:lnTo>
                <a:lnTo>
                  <a:pt x="129324" y="278979"/>
                </a:lnTo>
                <a:lnTo>
                  <a:pt x="133674" y="276305"/>
                </a:lnTo>
                <a:lnTo>
                  <a:pt x="138479" y="273569"/>
                </a:lnTo>
                <a:lnTo>
                  <a:pt x="143587" y="270793"/>
                </a:lnTo>
                <a:lnTo>
                  <a:pt x="148897" y="267037"/>
                </a:lnTo>
                <a:lnTo>
                  <a:pt x="154343" y="262629"/>
                </a:lnTo>
                <a:lnTo>
                  <a:pt x="159877" y="257785"/>
                </a:lnTo>
                <a:lnTo>
                  <a:pt x="165473" y="252650"/>
                </a:lnTo>
                <a:lnTo>
                  <a:pt x="176770" y="241865"/>
                </a:lnTo>
                <a:lnTo>
                  <a:pt x="181497" y="236322"/>
                </a:lnTo>
                <a:lnTo>
                  <a:pt x="185601" y="230722"/>
                </a:lnTo>
                <a:lnTo>
                  <a:pt x="189289" y="225083"/>
                </a:lnTo>
                <a:lnTo>
                  <a:pt x="208132" y="194393"/>
                </a:lnTo>
                <a:lnTo>
                  <a:pt x="214787" y="181814"/>
                </a:lnTo>
                <a:lnTo>
                  <a:pt x="221129" y="168666"/>
                </a:lnTo>
                <a:lnTo>
                  <a:pt x="227262" y="155137"/>
                </a:lnTo>
                <a:lnTo>
                  <a:pt x="232303" y="143261"/>
                </a:lnTo>
                <a:lnTo>
                  <a:pt x="236617" y="132486"/>
                </a:lnTo>
                <a:lnTo>
                  <a:pt x="240445" y="122445"/>
                </a:lnTo>
                <a:lnTo>
                  <a:pt x="242996" y="112894"/>
                </a:lnTo>
                <a:lnTo>
                  <a:pt x="244698" y="103669"/>
                </a:lnTo>
                <a:lnTo>
                  <a:pt x="245833" y="94661"/>
                </a:lnTo>
                <a:lnTo>
                  <a:pt x="246588" y="85799"/>
                </a:lnTo>
                <a:lnTo>
                  <a:pt x="247092" y="77033"/>
                </a:lnTo>
                <a:lnTo>
                  <a:pt x="247428" y="68331"/>
                </a:lnTo>
                <a:lnTo>
                  <a:pt x="246700" y="60625"/>
                </a:lnTo>
                <a:lnTo>
                  <a:pt x="245262" y="53583"/>
                </a:lnTo>
                <a:lnTo>
                  <a:pt x="243351" y="46984"/>
                </a:lnTo>
                <a:lnTo>
                  <a:pt x="241124" y="41631"/>
                </a:lnTo>
                <a:lnTo>
                  <a:pt x="236110" y="33144"/>
                </a:lnTo>
                <a:lnTo>
                  <a:pt x="232487" y="29547"/>
                </a:lnTo>
                <a:lnTo>
                  <a:pt x="228167" y="26197"/>
                </a:lnTo>
                <a:lnTo>
                  <a:pt x="223381" y="23011"/>
                </a:lnTo>
                <a:lnTo>
                  <a:pt x="216381" y="19934"/>
                </a:lnTo>
                <a:lnTo>
                  <a:pt x="207905" y="16930"/>
                </a:lnTo>
                <a:lnTo>
                  <a:pt x="198443" y="13976"/>
                </a:lnTo>
                <a:lnTo>
                  <a:pt x="190231" y="11053"/>
                </a:lnTo>
                <a:lnTo>
                  <a:pt x="182850" y="8153"/>
                </a:lnTo>
                <a:lnTo>
                  <a:pt x="176025" y="5266"/>
                </a:lnTo>
                <a:lnTo>
                  <a:pt x="167666" y="3342"/>
                </a:lnTo>
                <a:lnTo>
                  <a:pt x="158282" y="2059"/>
                </a:lnTo>
                <a:lnTo>
                  <a:pt x="148217" y="1204"/>
                </a:lnTo>
                <a:lnTo>
                  <a:pt x="137696" y="634"/>
                </a:lnTo>
                <a:lnTo>
                  <a:pt x="115847" y="0"/>
                </a:lnTo>
                <a:lnTo>
                  <a:pt x="106591" y="784"/>
                </a:lnTo>
                <a:lnTo>
                  <a:pt x="98516" y="2259"/>
                </a:lnTo>
                <a:lnTo>
                  <a:pt x="91227" y="4195"/>
                </a:lnTo>
                <a:lnTo>
                  <a:pt x="85416" y="5485"/>
                </a:lnTo>
                <a:lnTo>
                  <a:pt x="80589" y="6345"/>
                </a:lnTo>
                <a:lnTo>
                  <a:pt x="76419" y="6919"/>
                </a:lnTo>
                <a:lnTo>
                  <a:pt x="73638" y="8254"/>
                </a:lnTo>
                <a:lnTo>
                  <a:pt x="71785" y="10096"/>
                </a:lnTo>
                <a:lnTo>
                  <a:pt x="68078" y="1663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287"/>
          <p:cNvSpPr/>
          <p:nvPr/>
        </p:nvSpPr>
        <p:spPr>
          <a:xfrm>
            <a:off x="6255843" y="4603432"/>
            <a:ext cx="193535" cy="489906"/>
          </a:xfrm>
          <a:custGeom>
            <a:avLst/>
            <a:gdLst/>
            <a:ahLst/>
            <a:cxnLst/>
            <a:rect l="0" t="0" r="0" b="0"/>
            <a:pathLst>
              <a:path w="193535" h="489906">
                <a:moveTo>
                  <a:pt x="4939" y="94297"/>
                </a:moveTo>
                <a:lnTo>
                  <a:pt x="389" y="103400"/>
                </a:lnTo>
                <a:lnTo>
                  <a:pt x="0" y="107033"/>
                </a:lnTo>
                <a:lnTo>
                  <a:pt x="694" y="110408"/>
                </a:lnTo>
                <a:lnTo>
                  <a:pt x="3052" y="116698"/>
                </a:lnTo>
                <a:lnTo>
                  <a:pt x="4101" y="122668"/>
                </a:lnTo>
                <a:lnTo>
                  <a:pt x="4567" y="133577"/>
                </a:lnTo>
                <a:lnTo>
                  <a:pt x="4866" y="159312"/>
                </a:lnTo>
                <a:lnTo>
                  <a:pt x="7446" y="173676"/>
                </a:lnTo>
                <a:lnTo>
                  <a:pt x="9468" y="181506"/>
                </a:lnTo>
                <a:lnTo>
                  <a:pt x="11769" y="194347"/>
                </a:lnTo>
                <a:lnTo>
                  <a:pt x="16864" y="228934"/>
                </a:lnTo>
                <a:lnTo>
                  <a:pt x="25088" y="291246"/>
                </a:lnTo>
                <a:lnTo>
                  <a:pt x="27897" y="309417"/>
                </a:lnTo>
                <a:lnTo>
                  <a:pt x="30722" y="325341"/>
                </a:lnTo>
                <a:lnTo>
                  <a:pt x="33557" y="339767"/>
                </a:lnTo>
                <a:lnTo>
                  <a:pt x="35448" y="353194"/>
                </a:lnTo>
                <a:lnTo>
                  <a:pt x="36708" y="365955"/>
                </a:lnTo>
                <a:lnTo>
                  <a:pt x="37548" y="378273"/>
                </a:lnTo>
                <a:lnTo>
                  <a:pt x="39061" y="393152"/>
                </a:lnTo>
                <a:lnTo>
                  <a:pt x="43282" y="427464"/>
                </a:lnTo>
                <a:lnTo>
                  <a:pt x="45741" y="442139"/>
                </a:lnTo>
                <a:lnTo>
                  <a:pt x="48333" y="454779"/>
                </a:lnTo>
                <a:lnTo>
                  <a:pt x="51013" y="466064"/>
                </a:lnTo>
                <a:lnTo>
                  <a:pt x="53992" y="481142"/>
                </a:lnTo>
                <a:lnTo>
                  <a:pt x="55315" y="489113"/>
                </a:lnTo>
                <a:lnTo>
                  <a:pt x="55668" y="489905"/>
                </a:lnTo>
                <a:lnTo>
                  <a:pt x="55904" y="489481"/>
                </a:lnTo>
                <a:lnTo>
                  <a:pt x="51085" y="481390"/>
                </a:lnTo>
                <a:lnTo>
                  <a:pt x="47133" y="475232"/>
                </a:lnTo>
                <a:lnTo>
                  <a:pt x="42593" y="462554"/>
                </a:lnTo>
                <a:lnTo>
                  <a:pt x="37662" y="445529"/>
                </a:lnTo>
                <a:lnTo>
                  <a:pt x="32470" y="425607"/>
                </a:lnTo>
                <a:lnTo>
                  <a:pt x="24160" y="390772"/>
                </a:lnTo>
                <a:lnTo>
                  <a:pt x="20611" y="374814"/>
                </a:lnTo>
                <a:lnTo>
                  <a:pt x="18244" y="359413"/>
                </a:lnTo>
                <a:lnTo>
                  <a:pt x="16667" y="344384"/>
                </a:lnTo>
                <a:lnTo>
                  <a:pt x="15615" y="329602"/>
                </a:lnTo>
                <a:lnTo>
                  <a:pt x="14914" y="314984"/>
                </a:lnTo>
                <a:lnTo>
                  <a:pt x="14135" y="286043"/>
                </a:lnTo>
                <a:lnTo>
                  <a:pt x="13696" y="242974"/>
                </a:lnTo>
                <a:lnTo>
                  <a:pt x="14587" y="228658"/>
                </a:lnTo>
                <a:lnTo>
                  <a:pt x="16134" y="214351"/>
                </a:lnTo>
                <a:lnTo>
                  <a:pt x="18117" y="200051"/>
                </a:lnTo>
                <a:lnTo>
                  <a:pt x="22861" y="171462"/>
                </a:lnTo>
                <a:lnTo>
                  <a:pt x="25460" y="157170"/>
                </a:lnTo>
                <a:lnTo>
                  <a:pt x="28145" y="144785"/>
                </a:lnTo>
                <a:lnTo>
                  <a:pt x="30887" y="133671"/>
                </a:lnTo>
                <a:lnTo>
                  <a:pt x="33668" y="123404"/>
                </a:lnTo>
                <a:lnTo>
                  <a:pt x="37427" y="112750"/>
                </a:lnTo>
                <a:lnTo>
                  <a:pt x="41837" y="101836"/>
                </a:lnTo>
                <a:lnTo>
                  <a:pt x="46683" y="90751"/>
                </a:lnTo>
                <a:lnTo>
                  <a:pt x="51818" y="80503"/>
                </a:lnTo>
                <a:lnTo>
                  <a:pt x="57147" y="70814"/>
                </a:lnTo>
                <a:lnTo>
                  <a:pt x="62605" y="61497"/>
                </a:lnTo>
                <a:lnTo>
                  <a:pt x="71208" y="46065"/>
                </a:lnTo>
                <a:lnTo>
                  <a:pt x="74836" y="39282"/>
                </a:lnTo>
                <a:lnTo>
                  <a:pt x="79159" y="32856"/>
                </a:lnTo>
                <a:lnTo>
                  <a:pt x="83947" y="26666"/>
                </a:lnTo>
                <a:lnTo>
                  <a:pt x="89044" y="20635"/>
                </a:lnTo>
                <a:lnTo>
                  <a:pt x="94346" y="15662"/>
                </a:lnTo>
                <a:lnTo>
                  <a:pt x="99786" y="11394"/>
                </a:lnTo>
                <a:lnTo>
                  <a:pt x="105318" y="7596"/>
                </a:lnTo>
                <a:lnTo>
                  <a:pt x="111864" y="5064"/>
                </a:lnTo>
                <a:lnTo>
                  <a:pt x="119084" y="3376"/>
                </a:lnTo>
                <a:lnTo>
                  <a:pt x="126756" y="2251"/>
                </a:lnTo>
                <a:lnTo>
                  <a:pt x="133775" y="1501"/>
                </a:lnTo>
                <a:lnTo>
                  <a:pt x="140360" y="1000"/>
                </a:lnTo>
                <a:lnTo>
                  <a:pt x="146655" y="667"/>
                </a:lnTo>
                <a:lnTo>
                  <a:pt x="161269" y="297"/>
                </a:lnTo>
                <a:lnTo>
                  <a:pt x="193534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288"/>
          <p:cNvSpPr/>
          <p:nvPr/>
        </p:nvSpPr>
        <p:spPr>
          <a:xfrm>
            <a:off x="6492240" y="4612660"/>
            <a:ext cx="377191" cy="426164"/>
          </a:xfrm>
          <a:custGeom>
            <a:avLst/>
            <a:gdLst/>
            <a:ahLst/>
            <a:cxnLst/>
            <a:rect l="0" t="0" r="0" b="0"/>
            <a:pathLst>
              <a:path w="377191" h="426164">
                <a:moveTo>
                  <a:pt x="0" y="170794"/>
                </a:moveTo>
                <a:lnTo>
                  <a:pt x="4551" y="184447"/>
                </a:lnTo>
                <a:lnTo>
                  <a:pt x="7381" y="197489"/>
                </a:lnTo>
                <a:lnTo>
                  <a:pt x="10583" y="204249"/>
                </a:lnTo>
                <a:lnTo>
                  <a:pt x="12770" y="207385"/>
                </a:lnTo>
                <a:lnTo>
                  <a:pt x="16133" y="209475"/>
                </a:lnTo>
                <a:lnTo>
                  <a:pt x="24950" y="211799"/>
                </a:lnTo>
                <a:lnTo>
                  <a:pt x="35218" y="215371"/>
                </a:lnTo>
                <a:lnTo>
                  <a:pt x="45180" y="219181"/>
                </a:lnTo>
                <a:lnTo>
                  <a:pt x="52782" y="220875"/>
                </a:lnTo>
                <a:lnTo>
                  <a:pt x="64416" y="219088"/>
                </a:lnTo>
                <a:lnTo>
                  <a:pt x="71519" y="217277"/>
                </a:lnTo>
                <a:lnTo>
                  <a:pt x="81951" y="215266"/>
                </a:lnTo>
                <a:lnTo>
                  <a:pt x="86066" y="214730"/>
                </a:lnTo>
                <a:lnTo>
                  <a:pt x="95719" y="209054"/>
                </a:lnTo>
                <a:lnTo>
                  <a:pt x="107312" y="201134"/>
                </a:lnTo>
                <a:lnTo>
                  <a:pt x="114404" y="197688"/>
                </a:lnTo>
                <a:lnTo>
                  <a:pt x="121988" y="194439"/>
                </a:lnTo>
                <a:lnTo>
                  <a:pt x="128951" y="190367"/>
                </a:lnTo>
                <a:lnTo>
                  <a:pt x="135498" y="185748"/>
                </a:lnTo>
                <a:lnTo>
                  <a:pt x="146898" y="175536"/>
                </a:lnTo>
                <a:lnTo>
                  <a:pt x="155141" y="164647"/>
                </a:lnTo>
                <a:lnTo>
                  <a:pt x="169687" y="143256"/>
                </a:lnTo>
                <a:lnTo>
                  <a:pt x="175037" y="133385"/>
                </a:lnTo>
                <a:lnTo>
                  <a:pt x="180509" y="122043"/>
                </a:lnTo>
                <a:lnTo>
                  <a:pt x="186062" y="109718"/>
                </a:lnTo>
                <a:lnTo>
                  <a:pt x="190716" y="98645"/>
                </a:lnTo>
                <a:lnTo>
                  <a:pt x="194771" y="88404"/>
                </a:lnTo>
                <a:lnTo>
                  <a:pt x="198427" y="78721"/>
                </a:lnTo>
                <a:lnTo>
                  <a:pt x="200865" y="70359"/>
                </a:lnTo>
                <a:lnTo>
                  <a:pt x="202490" y="62880"/>
                </a:lnTo>
                <a:lnTo>
                  <a:pt x="203573" y="55989"/>
                </a:lnTo>
                <a:lnTo>
                  <a:pt x="204777" y="43253"/>
                </a:lnTo>
                <a:lnTo>
                  <a:pt x="205311" y="31242"/>
                </a:lnTo>
                <a:lnTo>
                  <a:pt x="205550" y="19554"/>
                </a:lnTo>
                <a:lnTo>
                  <a:pt x="204660" y="14722"/>
                </a:lnTo>
                <a:lnTo>
                  <a:pt x="201132" y="6814"/>
                </a:lnTo>
                <a:lnTo>
                  <a:pt x="197906" y="4324"/>
                </a:lnTo>
                <a:lnTo>
                  <a:pt x="193849" y="2664"/>
                </a:lnTo>
                <a:lnTo>
                  <a:pt x="185215" y="820"/>
                </a:lnTo>
                <a:lnTo>
                  <a:pt x="178203" y="0"/>
                </a:lnTo>
                <a:lnTo>
                  <a:pt x="169371" y="2176"/>
                </a:lnTo>
                <a:lnTo>
                  <a:pt x="164349" y="4090"/>
                </a:lnTo>
                <a:lnTo>
                  <a:pt x="153689" y="11296"/>
                </a:lnTo>
                <a:lnTo>
                  <a:pt x="142601" y="20849"/>
                </a:lnTo>
                <a:lnTo>
                  <a:pt x="131323" y="31445"/>
                </a:lnTo>
                <a:lnTo>
                  <a:pt x="109713" y="52671"/>
                </a:lnTo>
                <a:lnTo>
                  <a:pt x="103622" y="61565"/>
                </a:lnTo>
                <a:lnTo>
                  <a:pt x="98608" y="71305"/>
                </a:lnTo>
                <a:lnTo>
                  <a:pt x="68795" y="142242"/>
                </a:lnTo>
                <a:lnTo>
                  <a:pt x="59785" y="165724"/>
                </a:lnTo>
                <a:lnTo>
                  <a:pt x="57002" y="176939"/>
                </a:lnTo>
                <a:lnTo>
                  <a:pt x="55146" y="188226"/>
                </a:lnTo>
                <a:lnTo>
                  <a:pt x="53909" y="199560"/>
                </a:lnTo>
                <a:lnTo>
                  <a:pt x="53084" y="210927"/>
                </a:lnTo>
                <a:lnTo>
                  <a:pt x="52534" y="222315"/>
                </a:lnTo>
                <a:lnTo>
                  <a:pt x="52168" y="233717"/>
                </a:lnTo>
                <a:lnTo>
                  <a:pt x="52876" y="245127"/>
                </a:lnTo>
                <a:lnTo>
                  <a:pt x="54301" y="256545"/>
                </a:lnTo>
                <a:lnTo>
                  <a:pt x="56202" y="267966"/>
                </a:lnTo>
                <a:lnTo>
                  <a:pt x="58423" y="278439"/>
                </a:lnTo>
                <a:lnTo>
                  <a:pt x="60856" y="288277"/>
                </a:lnTo>
                <a:lnTo>
                  <a:pt x="63431" y="297694"/>
                </a:lnTo>
                <a:lnTo>
                  <a:pt x="67052" y="307781"/>
                </a:lnTo>
                <a:lnTo>
                  <a:pt x="71371" y="318317"/>
                </a:lnTo>
                <a:lnTo>
                  <a:pt x="76155" y="329150"/>
                </a:lnTo>
                <a:lnTo>
                  <a:pt x="81251" y="338278"/>
                </a:lnTo>
                <a:lnTo>
                  <a:pt x="86552" y="346268"/>
                </a:lnTo>
                <a:lnTo>
                  <a:pt x="91991" y="353499"/>
                </a:lnTo>
                <a:lnTo>
                  <a:pt x="99427" y="362130"/>
                </a:lnTo>
                <a:lnTo>
                  <a:pt x="108195" y="371694"/>
                </a:lnTo>
                <a:lnTo>
                  <a:pt x="117850" y="381880"/>
                </a:lnTo>
                <a:lnTo>
                  <a:pt x="126191" y="389623"/>
                </a:lnTo>
                <a:lnTo>
                  <a:pt x="133657" y="395738"/>
                </a:lnTo>
                <a:lnTo>
                  <a:pt x="140540" y="400767"/>
                </a:lnTo>
                <a:lnTo>
                  <a:pt x="147033" y="405072"/>
                </a:lnTo>
                <a:lnTo>
                  <a:pt x="153267" y="408894"/>
                </a:lnTo>
                <a:lnTo>
                  <a:pt x="159328" y="412395"/>
                </a:lnTo>
                <a:lnTo>
                  <a:pt x="171143" y="418825"/>
                </a:lnTo>
                <a:lnTo>
                  <a:pt x="182743" y="423905"/>
                </a:lnTo>
                <a:lnTo>
                  <a:pt x="194249" y="426163"/>
                </a:lnTo>
                <a:lnTo>
                  <a:pt x="202842" y="425813"/>
                </a:lnTo>
                <a:lnTo>
                  <a:pt x="213332" y="424627"/>
                </a:lnTo>
                <a:lnTo>
                  <a:pt x="225089" y="422884"/>
                </a:lnTo>
                <a:lnTo>
                  <a:pt x="234832" y="420769"/>
                </a:lnTo>
                <a:lnTo>
                  <a:pt x="243232" y="418406"/>
                </a:lnTo>
                <a:lnTo>
                  <a:pt x="250737" y="415879"/>
                </a:lnTo>
                <a:lnTo>
                  <a:pt x="260502" y="410384"/>
                </a:lnTo>
                <a:lnTo>
                  <a:pt x="271776" y="402911"/>
                </a:lnTo>
                <a:lnTo>
                  <a:pt x="284054" y="394119"/>
                </a:lnTo>
                <a:lnTo>
                  <a:pt x="294144" y="386352"/>
                </a:lnTo>
                <a:lnTo>
                  <a:pt x="302776" y="379270"/>
                </a:lnTo>
                <a:lnTo>
                  <a:pt x="310436" y="372643"/>
                </a:lnTo>
                <a:lnTo>
                  <a:pt x="317447" y="365368"/>
                </a:lnTo>
                <a:lnTo>
                  <a:pt x="324026" y="357660"/>
                </a:lnTo>
                <a:lnTo>
                  <a:pt x="330317" y="349664"/>
                </a:lnTo>
                <a:lnTo>
                  <a:pt x="336416" y="340523"/>
                </a:lnTo>
                <a:lnTo>
                  <a:pt x="342388" y="330620"/>
                </a:lnTo>
                <a:lnTo>
                  <a:pt x="348273" y="320207"/>
                </a:lnTo>
                <a:lnTo>
                  <a:pt x="359892" y="298478"/>
                </a:lnTo>
                <a:lnTo>
                  <a:pt x="377190" y="26509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289"/>
          <p:cNvSpPr/>
          <p:nvPr/>
        </p:nvSpPr>
        <p:spPr>
          <a:xfrm>
            <a:off x="6922056" y="4440554"/>
            <a:ext cx="127397" cy="565787"/>
          </a:xfrm>
          <a:custGeom>
            <a:avLst/>
            <a:gdLst/>
            <a:ahLst/>
            <a:cxnLst/>
            <a:rect l="0" t="0" r="0" b="0"/>
            <a:pathLst>
              <a:path w="127397" h="565787">
                <a:moveTo>
                  <a:pt x="7381" y="0"/>
                </a:moveTo>
                <a:lnTo>
                  <a:pt x="7381" y="9103"/>
                </a:lnTo>
                <a:lnTo>
                  <a:pt x="6429" y="18451"/>
                </a:lnTo>
                <a:lnTo>
                  <a:pt x="2830" y="46618"/>
                </a:lnTo>
                <a:lnTo>
                  <a:pt x="1490" y="70131"/>
                </a:lnTo>
                <a:lnTo>
                  <a:pt x="0" y="131818"/>
                </a:lnTo>
                <a:lnTo>
                  <a:pt x="556" y="172651"/>
                </a:lnTo>
                <a:lnTo>
                  <a:pt x="6293" y="361803"/>
                </a:lnTo>
                <a:lnTo>
                  <a:pt x="8562" y="385982"/>
                </a:lnTo>
                <a:lnTo>
                  <a:pt x="11978" y="409722"/>
                </a:lnTo>
                <a:lnTo>
                  <a:pt x="16161" y="433168"/>
                </a:lnTo>
                <a:lnTo>
                  <a:pt x="19902" y="451656"/>
                </a:lnTo>
                <a:lnTo>
                  <a:pt x="23348" y="466839"/>
                </a:lnTo>
                <a:lnTo>
                  <a:pt x="26598" y="479819"/>
                </a:lnTo>
                <a:lnTo>
                  <a:pt x="31622" y="492282"/>
                </a:lnTo>
                <a:lnTo>
                  <a:pt x="37830" y="504401"/>
                </a:lnTo>
                <a:lnTo>
                  <a:pt x="44825" y="516290"/>
                </a:lnTo>
                <a:lnTo>
                  <a:pt x="51394" y="526121"/>
                </a:lnTo>
                <a:lnTo>
                  <a:pt x="57678" y="534580"/>
                </a:lnTo>
                <a:lnTo>
                  <a:pt x="63772" y="542124"/>
                </a:lnTo>
                <a:lnTo>
                  <a:pt x="69740" y="548107"/>
                </a:lnTo>
                <a:lnTo>
                  <a:pt x="75623" y="553047"/>
                </a:lnTo>
                <a:lnTo>
                  <a:pt x="81451" y="557293"/>
                </a:lnTo>
                <a:lnTo>
                  <a:pt x="86289" y="560124"/>
                </a:lnTo>
                <a:lnTo>
                  <a:pt x="90466" y="562011"/>
                </a:lnTo>
                <a:lnTo>
                  <a:pt x="94204" y="563270"/>
                </a:lnTo>
                <a:lnTo>
                  <a:pt x="98600" y="564108"/>
                </a:lnTo>
                <a:lnTo>
                  <a:pt x="103436" y="564668"/>
                </a:lnTo>
                <a:lnTo>
                  <a:pt x="108566" y="565040"/>
                </a:lnTo>
                <a:lnTo>
                  <a:pt x="116805" y="565454"/>
                </a:lnTo>
                <a:lnTo>
                  <a:pt x="127396" y="56578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290"/>
          <p:cNvSpPr/>
          <p:nvPr/>
        </p:nvSpPr>
        <p:spPr>
          <a:xfrm>
            <a:off x="7101175" y="4596757"/>
            <a:ext cx="334041" cy="356746"/>
          </a:xfrm>
          <a:custGeom>
            <a:avLst/>
            <a:gdLst/>
            <a:ahLst/>
            <a:cxnLst/>
            <a:rect l="0" t="0" r="0" b="0"/>
            <a:pathLst>
              <a:path w="334041" h="356746">
                <a:moveTo>
                  <a:pt x="171162" y="23820"/>
                </a:moveTo>
                <a:lnTo>
                  <a:pt x="162060" y="14719"/>
                </a:lnTo>
                <a:lnTo>
                  <a:pt x="152512" y="7710"/>
                </a:lnTo>
                <a:lnTo>
                  <a:pt x="142871" y="2373"/>
                </a:lnTo>
                <a:lnTo>
                  <a:pt x="135411" y="0"/>
                </a:lnTo>
                <a:lnTo>
                  <a:pt x="131136" y="320"/>
                </a:lnTo>
                <a:lnTo>
                  <a:pt x="121305" y="3216"/>
                </a:lnTo>
                <a:lnTo>
                  <a:pt x="116017" y="5322"/>
                </a:lnTo>
                <a:lnTo>
                  <a:pt x="110586" y="7678"/>
                </a:lnTo>
                <a:lnTo>
                  <a:pt x="99472" y="12836"/>
                </a:lnTo>
                <a:lnTo>
                  <a:pt x="88183" y="18303"/>
                </a:lnTo>
                <a:lnTo>
                  <a:pt x="82505" y="23000"/>
                </a:lnTo>
                <a:lnTo>
                  <a:pt x="76815" y="28988"/>
                </a:lnTo>
                <a:lnTo>
                  <a:pt x="71116" y="35838"/>
                </a:lnTo>
                <a:lnTo>
                  <a:pt x="65412" y="43262"/>
                </a:lnTo>
                <a:lnTo>
                  <a:pt x="59705" y="51069"/>
                </a:lnTo>
                <a:lnTo>
                  <a:pt x="53995" y="59131"/>
                </a:lnTo>
                <a:lnTo>
                  <a:pt x="49235" y="68316"/>
                </a:lnTo>
                <a:lnTo>
                  <a:pt x="45110" y="78249"/>
                </a:lnTo>
                <a:lnTo>
                  <a:pt x="41408" y="88681"/>
                </a:lnTo>
                <a:lnTo>
                  <a:pt x="37034" y="98493"/>
                </a:lnTo>
                <a:lnTo>
                  <a:pt x="32214" y="107892"/>
                </a:lnTo>
                <a:lnTo>
                  <a:pt x="27094" y="117016"/>
                </a:lnTo>
                <a:lnTo>
                  <a:pt x="21777" y="131671"/>
                </a:lnTo>
                <a:lnTo>
                  <a:pt x="16327" y="150013"/>
                </a:lnTo>
                <a:lnTo>
                  <a:pt x="10789" y="170814"/>
                </a:lnTo>
                <a:lnTo>
                  <a:pt x="7096" y="187538"/>
                </a:lnTo>
                <a:lnTo>
                  <a:pt x="4635" y="201546"/>
                </a:lnTo>
                <a:lnTo>
                  <a:pt x="2994" y="213742"/>
                </a:lnTo>
                <a:lnTo>
                  <a:pt x="1900" y="225682"/>
                </a:lnTo>
                <a:lnTo>
                  <a:pt x="1171" y="237452"/>
                </a:lnTo>
                <a:lnTo>
                  <a:pt x="684" y="249109"/>
                </a:lnTo>
                <a:lnTo>
                  <a:pt x="145" y="277301"/>
                </a:lnTo>
                <a:lnTo>
                  <a:pt x="0" y="292820"/>
                </a:lnTo>
                <a:lnTo>
                  <a:pt x="1809" y="304119"/>
                </a:lnTo>
                <a:lnTo>
                  <a:pt x="4920" y="312603"/>
                </a:lnTo>
                <a:lnTo>
                  <a:pt x="8899" y="319212"/>
                </a:lnTo>
                <a:lnTo>
                  <a:pt x="14410" y="326476"/>
                </a:lnTo>
                <a:lnTo>
                  <a:pt x="20940" y="334176"/>
                </a:lnTo>
                <a:lnTo>
                  <a:pt x="28152" y="342166"/>
                </a:lnTo>
                <a:lnTo>
                  <a:pt x="33912" y="347493"/>
                </a:lnTo>
                <a:lnTo>
                  <a:pt x="42852" y="353412"/>
                </a:lnTo>
                <a:lnTo>
                  <a:pt x="52541" y="356043"/>
                </a:lnTo>
                <a:lnTo>
                  <a:pt x="57791" y="356745"/>
                </a:lnTo>
                <a:lnTo>
                  <a:pt x="63196" y="356260"/>
                </a:lnTo>
                <a:lnTo>
                  <a:pt x="68705" y="354984"/>
                </a:lnTo>
                <a:lnTo>
                  <a:pt x="78953" y="351027"/>
                </a:lnTo>
                <a:lnTo>
                  <a:pt x="86683" y="346093"/>
                </a:lnTo>
                <a:lnTo>
                  <a:pt x="95833" y="340725"/>
                </a:lnTo>
                <a:lnTo>
                  <a:pt x="100941" y="337960"/>
                </a:lnTo>
                <a:lnTo>
                  <a:pt x="109155" y="329808"/>
                </a:lnTo>
                <a:lnTo>
                  <a:pt x="115981" y="318882"/>
                </a:lnTo>
                <a:lnTo>
                  <a:pt x="119135" y="311968"/>
                </a:lnTo>
                <a:lnTo>
                  <a:pt x="122189" y="304501"/>
                </a:lnTo>
                <a:lnTo>
                  <a:pt x="127083" y="293808"/>
                </a:lnTo>
                <a:lnTo>
                  <a:pt x="140142" y="266688"/>
                </a:lnTo>
                <a:lnTo>
                  <a:pt x="145719" y="254312"/>
                </a:lnTo>
                <a:lnTo>
                  <a:pt x="150390" y="243204"/>
                </a:lnTo>
                <a:lnTo>
                  <a:pt x="154457" y="232941"/>
                </a:lnTo>
                <a:lnTo>
                  <a:pt x="158120" y="219431"/>
                </a:lnTo>
                <a:lnTo>
                  <a:pt x="161515" y="203758"/>
                </a:lnTo>
                <a:lnTo>
                  <a:pt x="164731" y="186641"/>
                </a:lnTo>
                <a:lnTo>
                  <a:pt x="166875" y="172372"/>
                </a:lnTo>
                <a:lnTo>
                  <a:pt x="168303" y="160002"/>
                </a:lnTo>
                <a:lnTo>
                  <a:pt x="169257" y="148898"/>
                </a:lnTo>
                <a:lnTo>
                  <a:pt x="169892" y="138638"/>
                </a:lnTo>
                <a:lnTo>
                  <a:pt x="170598" y="119618"/>
                </a:lnTo>
                <a:lnTo>
                  <a:pt x="171739" y="104830"/>
                </a:lnTo>
                <a:lnTo>
                  <a:pt x="175545" y="65540"/>
                </a:lnTo>
                <a:lnTo>
                  <a:pt x="177873" y="44902"/>
                </a:lnTo>
                <a:lnTo>
                  <a:pt x="178494" y="40732"/>
                </a:lnTo>
                <a:lnTo>
                  <a:pt x="179860" y="38905"/>
                </a:lnTo>
                <a:lnTo>
                  <a:pt x="181723" y="38639"/>
                </a:lnTo>
                <a:lnTo>
                  <a:pt x="183918" y="39415"/>
                </a:lnTo>
                <a:lnTo>
                  <a:pt x="187287" y="47551"/>
                </a:lnTo>
                <a:lnTo>
                  <a:pt x="191437" y="60596"/>
                </a:lnTo>
                <a:lnTo>
                  <a:pt x="200175" y="90647"/>
                </a:lnTo>
                <a:lnTo>
                  <a:pt x="207234" y="113529"/>
                </a:lnTo>
                <a:lnTo>
                  <a:pt x="209498" y="124584"/>
                </a:lnTo>
                <a:lnTo>
                  <a:pt x="211007" y="135763"/>
                </a:lnTo>
                <a:lnTo>
                  <a:pt x="212013" y="147026"/>
                </a:lnTo>
                <a:lnTo>
                  <a:pt x="214589" y="160250"/>
                </a:lnTo>
                <a:lnTo>
                  <a:pt x="218210" y="174781"/>
                </a:lnTo>
                <a:lnTo>
                  <a:pt x="222530" y="190183"/>
                </a:lnTo>
                <a:lnTo>
                  <a:pt x="227315" y="203309"/>
                </a:lnTo>
                <a:lnTo>
                  <a:pt x="232410" y="214917"/>
                </a:lnTo>
                <a:lnTo>
                  <a:pt x="237711" y="225513"/>
                </a:lnTo>
                <a:lnTo>
                  <a:pt x="243151" y="238292"/>
                </a:lnTo>
                <a:lnTo>
                  <a:pt x="248682" y="252526"/>
                </a:lnTo>
                <a:lnTo>
                  <a:pt x="254275" y="267731"/>
                </a:lnTo>
                <a:lnTo>
                  <a:pt x="259908" y="278820"/>
                </a:lnTo>
                <a:lnTo>
                  <a:pt x="265569" y="287165"/>
                </a:lnTo>
                <a:lnTo>
                  <a:pt x="275985" y="298025"/>
                </a:lnTo>
                <a:lnTo>
                  <a:pt x="283790" y="302852"/>
                </a:lnTo>
                <a:lnTo>
                  <a:pt x="290434" y="304996"/>
                </a:lnTo>
                <a:lnTo>
                  <a:pt x="293539" y="305568"/>
                </a:lnTo>
                <a:lnTo>
                  <a:pt x="296561" y="304998"/>
                </a:lnTo>
                <a:lnTo>
                  <a:pt x="302460" y="301823"/>
                </a:lnTo>
                <a:lnTo>
                  <a:pt x="311136" y="294680"/>
                </a:lnTo>
                <a:lnTo>
                  <a:pt x="316875" y="286760"/>
                </a:lnTo>
                <a:lnTo>
                  <a:pt x="322601" y="277842"/>
                </a:lnTo>
                <a:lnTo>
                  <a:pt x="325461" y="274131"/>
                </a:lnTo>
                <a:lnTo>
                  <a:pt x="334040" y="25527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291"/>
          <p:cNvSpPr/>
          <p:nvPr/>
        </p:nvSpPr>
        <p:spPr>
          <a:xfrm>
            <a:off x="7460932" y="4397692"/>
            <a:ext cx="111444" cy="634366"/>
          </a:xfrm>
          <a:custGeom>
            <a:avLst/>
            <a:gdLst/>
            <a:ahLst/>
            <a:cxnLst/>
            <a:rect l="0" t="0" r="0" b="0"/>
            <a:pathLst>
              <a:path w="111444" h="634366">
                <a:moveTo>
                  <a:pt x="0" y="0"/>
                </a:moveTo>
                <a:lnTo>
                  <a:pt x="0" y="22755"/>
                </a:lnTo>
                <a:lnTo>
                  <a:pt x="2541" y="41545"/>
                </a:lnTo>
                <a:lnTo>
                  <a:pt x="4551" y="50557"/>
                </a:lnTo>
                <a:lnTo>
                  <a:pt x="6844" y="64184"/>
                </a:lnTo>
                <a:lnTo>
                  <a:pt x="11932" y="99647"/>
                </a:lnTo>
                <a:lnTo>
                  <a:pt x="13669" y="115961"/>
                </a:lnTo>
                <a:lnTo>
                  <a:pt x="14828" y="130647"/>
                </a:lnTo>
                <a:lnTo>
                  <a:pt x="15600" y="144248"/>
                </a:lnTo>
                <a:lnTo>
                  <a:pt x="16458" y="172061"/>
                </a:lnTo>
                <a:lnTo>
                  <a:pt x="16687" y="186144"/>
                </a:lnTo>
                <a:lnTo>
                  <a:pt x="17792" y="200297"/>
                </a:lnTo>
                <a:lnTo>
                  <a:pt x="19481" y="214494"/>
                </a:lnTo>
                <a:lnTo>
                  <a:pt x="21560" y="228720"/>
                </a:lnTo>
                <a:lnTo>
                  <a:pt x="22946" y="242968"/>
                </a:lnTo>
                <a:lnTo>
                  <a:pt x="23870" y="257229"/>
                </a:lnTo>
                <a:lnTo>
                  <a:pt x="24486" y="271498"/>
                </a:lnTo>
                <a:lnTo>
                  <a:pt x="28706" y="297204"/>
                </a:lnTo>
                <a:lnTo>
                  <a:pt x="35330" y="330534"/>
                </a:lnTo>
                <a:lnTo>
                  <a:pt x="43556" y="368946"/>
                </a:lnTo>
                <a:lnTo>
                  <a:pt x="49039" y="398364"/>
                </a:lnTo>
                <a:lnTo>
                  <a:pt x="52696" y="421786"/>
                </a:lnTo>
                <a:lnTo>
                  <a:pt x="55133" y="441211"/>
                </a:lnTo>
                <a:lnTo>
                  <a:pt x="58663" y="462733"/>
                </a:lnTo>
                <a:lnTo>
                  <a:pt x="67665" y="509506"/>
                </a:lnTo>
                <a:lnTo>
                  <a:pt x="71780" y="528266"/>
                </a:lnTo>
                <a:lnTo>
                  <a:pt x="75476" y="543630"/>
                </a:lnTo>
                <a:lnTo>
                  <a:pt x="88252" y="593371"/>
                </a:lnTo>
                <a:lnTo>
                  <a:pt x="91220" y="602272"/>
                </a:lnTo>
                <a:lnTo>
                  <a:pt x="94151" y="609160"/>
                </a:lnTo>
                <a:lnTo>
                  <a:pt x="97057" y="614704"/>
                </a:lnTo>
                <a:lnTo>
                  <a:pt x="99947" y="619353"/>
                </a:lnTo>
                <a:lnTo>
                  <a:pt x="102827" y="623405"/>
                </a:lnTo>
                <a:lnTo>
                  <a:pt x="111443" y="63436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292"/>
          <p:cNvSpPr/>
          <p:nvPr/>
        </p:nvSpPr>
        <p:spPr>
          <a:xfrm>
            <a:off x="7409497" y="4605177"/>
            <a:ext cx="282894" cy="401164"/>
          </a:xfrm>
          <a:custGeom>
            <a:avLst/>
            <a:gdLst/>
            <a:ahLst/>
            <a:cxnLst/>
            <a:rect l="0" t="0" r="0" b="0"/>
            <a:pathLst>
              <a:path w="282894" h="401164">
                <a:moveTo>
                  <a:pt x="0" y="92552"/>
                </a:moveTo>
                <a:lnTo>
                  <a:pt x="16483" y="92552"/>
                </a:lnTo>
                <a:lnTo>
                  <a:pt x="21466" y="91600"/>
                </a:lnTo>
                <a:lnTo>
                  <a:pt x="26694" y="90013"/>
                </a:lnTo>
                <a:lnTo>
                  <a:pt x="32083" y="88002"/>
                </a:lnTo>
                <a:lnTo>
                  <a:pt x="38534" y="84756"/>
                </a:lnTo>
                <a:lnTo>
                  <a:pt x="45692" y="80687"/>
                </a:lnTo>
                <a:lnTo>
                  <a:pt x="53321" y="76070"/>
                </a:lnTo>
                <a:lnTo>
                  <a:pt x="64123" y="70134"/>
                </a:lnTo>
                <a:lnTo>
                  <a:pt x="91364" y="55919"/>
                </a:lnTo>
                <a:lnTo>
                  <a:pt x="102819" y="49080"/>
                </a:lnTo>
                <a:lnTo>
                  <a:pt x="112361" y="42616"/>
                </a:lnTo>
                <a:lnTo>
                  <a:pt x="120627" y="36402"/>
                </a:lnTo>
                <a:lnTo>
                  <a:pt x="128996" y="31306"/>
                </a:lnTo>
                <a:lnTo>
                  <a:pt x="137433" y="26956"/>
                </a:lnTo>
                <a:lnTo>
                  <a:pt x="145914" y="23105"/>
                </a:lnTo>
                <a:lnTo>
                  <a:pt x="154426" y="19584"/>
                </a:lnTo>
                <a:lnTo>
                  <a:pt x="162959" y="16284"/>
                </a:lnTo>
                <a:lnTo>
                  <a:pt x="171504" y="13132"/>
                </a:lnTo>
                <a:lnTo>
                  <a:pt x="179106" y="10078"/>
                </a:lnTo>
                <a:lnTo>
                  <a:pt x="186079" y="7090"/>
                </a:lnTo>
                <a:lnTo>
                  <a:pt x="192633" y="4145"/>
                </a:lnTo>
                <a:lnTo>
                  <a:pt x="198907" y="2181"/>
                </a:lnTo>
                <a:lnTo>
                  <a:pt x="204994" y="873"/>
                </a:lnTo>
                <a:lnTo>
                  <a:pt x="210958" y="0"/>
                </a:lnTo>
                <a:lnTo>
                  <a:pt x="215887" y="371"/>
                </a:lnTo>
                <a:lnTo>
                  <a:pt x="220124" y="1571"/>
                </a:lnTo>
                <a:lnTo>
                  <a:pt x="227374" y="4492"/>
                </a:lnTo>
                <a:lnTo>
                  <a:pt x="233770" y="5789"/>
                </a:lnTo>
                <a:lnTo>
                  <a:pt x="236809" y="8041"/>
                </a:lnTo>
                <a:lnTo>
                  <a:pt x="245638" y="19358"/>
                </a:lnTo>
                <a:lnTo>
                  <a:pt x="251412" y="26049"/>
                </a:lnTo>
                <a:lnTo>
                  <a:pt x="253333" y="30119"/>
                </a:lnTo>
                <a:lnTo>
                  <a:pt x="255468" y="39722"/>
                </a:lnTo>
                <a:lnTo>
                  <a:pt x="261220" y="78592"/>
                </a:lnTo>
                <a:lnTo>
                  <a:pt x="262729" y="92771"/>
                </a:lnTo>
                <a:lnTo>
                  <a:pt x="263735" y="106033"/>
                </a:lnTo>
                <a:lnTo>
                  <a:pt x="264406" y="118685"/>
                </a:lnTo>
                <a:lnTo>
                  <a:pt x="265806" y="131881"/>
                </a:lnTo>
                <a:lnTo>
                  <a:pt x="267691" y="145442"/>
                </a:lnTo>
                <a:lnTo>
                  <a:pt x="269901" y="159245"/>
                </a:lnTo>
                <a:lnTo>
                  <a:pt x="270421" y="179877"/>
                </a:lnTo>
                <a:lnTo>
                  <a:pt x="269816" y="205061"/>
                </a:lnTo>
                <a:lnTo>
                  <a:pt x="267556" y="255904"/>
                </a:lnTo>
                <a:lnTo>
                  <a:pt x="266551" y="291201"/>
                </a:lnTo>
                <a:lnTo>
                  <a:pt x="267236" y="309757"/>
                </a:lnTo>
                <a:lnTo>
                  <a:pt x="268645" y="329748"/>
                </a:lnTo>
                <a:lnTo>
                  <a:pt x="270537" y="350696"/>
                </a:lnTo>
                <a:lnTo>
                  <a:pt x="272751" y="365613"/>
                </a:lnTo>
                <a:lnTo>
                  <a:pt x="275178" y="376510"/>
                </a:lnTo>
                <a:lnTo>
                  <a:pt x="282893" y="40116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293"/>
          <p:cNvSpPr/>
          <p:nvPr/>
        </p:nvSpPr>
        <p:spPr>
          <a:xfrm>
            <a:off x="7839345" y="4526279"/>
            <a:ext cx="143871" cy="428004"/>
          </a:xfrm>
          <a:custGeom>
            <a:avLst/>
            <a:gdLst/>
            <a:ahLst/>
            <a:cxnLst/>
            <a:rect l="0" t="0" r="0" b="0"/>
            <a:pathLst>
              <a:path w="143871" h="428004">
                <a:moveTo>
                  <a:pt x="15922" y="0"/>
                </a:moveTo>
                <a:lnTo>
                  <a:pt x="15922" y="13653"/>
                </a:lnTo>
                <a:lnTo>
                  <a:pt x="14970" y="17675"/>
                </a:lnTo>
                <a:lnTo>
                  <a:pt x="13382" y="20356"/>
                </a:lnTo>
                <a:lnTo>
                  <a:pt x="11371" y="22143"/>
                </a:lnTo>
                <a:lnTo>
                  <a:pt x="10030" y="26193"/>
                </a:lnTo>
                <a:lnTo>
                  <a:pt x="8541" y="38312"/>
                </a:lnTo>
                <a:lnTo>
                  <a:pt x="8144" y="49354"/>
                </a:lnTo>
                <a:lnTo>
                  <a:pt x="7703" y="79403"/>
                </a:lnTo>
                <a:lnTo>
                  <a:pt x="6633" y="93893"/>
                </a:lnTo>
                <a:lnTo>
                  <a:pt x="4966" y="107363"/>
                </a:lnTo>
                <a:lnTo>
                  <a:pt x="2903" y="120153"/>
                </a:lnTo>
                <a:lnTo>
                  <a:pt x="1528" y="133442"/>
                </a:lnTo>
                <a:lnTo>
                  <a:pt x="611" y="147064"/>
                </a:lnTo>
                <a:lnTo>
                  <a:pt x="0" y="160908"/>
                </a:lnTo>
                <a:lnTo>
                  <a:pt x="1498" y="188235"/>
                </a:lnTo>
                <a:lnTo>
                  <a:pt x="8241" y="266858"/>
                </a:lnTo>
                <a:lnTo>
                  <a:pt x="11754" y="299826"/>
                </a:lnTo>
                <a:lnTo>
                  <a:pt x="15048" y="326567"/>
                </a:lnTo>
                <a:lnTo>
                  <a:pt x="18197" y="349156"/>
                </a:lnTo>
                <a:lnTo>
                  <a:pt x="21249" y="366121"/>
                </a:lnTo>
                <a:lnTo>
                  <a:pt x="24236" y="379336"/>
                </a:lnTo>
                <a:lnTo>
                  <a:pt x="27180" y="390051"/>
                </a:lnTo>
                <a:lnTo>
                  <a:pt x="30095" y="398147"/>
                </a:lnTo>
                <a:lnTo>
                  <a:pt x="32990" y="404497"/>
                </a:lnTo>
                <a:lnTo>
                  <a:pt x="35874" y="409682"/>
                </a:lnTo>
                <a:lnTo>
                  <a:pt x="38748" y="414091"/>
                </a:lnTo>
                <a:lnTo>
                  <a:pt x="41618" y="417984"/>
                </a:lnTo>
                <a:lnTo>
                  <a:pt x="44483" y="421531"/>
                </a:lnTo>
                <a:lnTo>
                  <a:pt x="48297" y="423896"/>
                </a:lnTo>
                <a:lnTo>
                  <a:pt x="52746" y="425473"/>
                </a:lnTo>
                <a:lnTo>
                  <a:pt x="57617" y="426524"/>
                </a:lnTo>
                <a:lnTo>
                  <a:pt x="61816" y="427224"/>
                </a:lnTo>
                <a:lnTo>
                  <a:pt x="65567" y="427692"/>
                </a:lnTo>
                <a:lnTo>
                  <a:pt x="69022" y="428003"/>
                </a:lnTo>
                <a:lnTo>
                  <a:pt x="71324" y="426306"/>
                </a:lnTo>
                <a:lnTo>
                  <a:pt x="72859" y="423269"/>
                </a:lnTo>
                <a:lnTo>
                  <a:pt x="73884" y="419340"/>
                </a:lnTo>
                <a:lnTo>
                  <a:pt x="76471" y="415767"/>
                </a:lnTo>
                <a:lnTo>
                  <a:pt x="80101" y="412433"/>
                </a:lnTo>
                <a:lnTo>
                  <a:pt x="84426" y="409258"/>
                </a:lnTo>
                <a:lnTo>
                  <a:pt x="88261" y="405237"/>
                </a:lnTo>
                <a:lnTo>
                  <a:pt x="91770" y="400650"/>
                </a:lnTo>
                <a:lnTo>
                  <a:pt x="95062" y="395688"/>
                </a:lnTo>
                <a:lnTo>
                  <a:pt x="99163" y="385712"/>
                </a:lnTo>
                <a:lnTo>
                  <a:pt x="103801" y="372394"/>
                </a:lnTo>
                <a:lnTo>
                  <a:pt x="108797" y="356848"/>
                </a:lnTo>
                <a:lnTo>
                  <a:pt x="114034" y="338864"/>
                </a:lnTo>
                <a:lnTo>
                  <a:pt x="129553" y="280956"/>
                </a:lnTo>
                <a:lnTo>
                  <a:pt x="137227" y="251235"/>
                </a:lnTo>
                <a:lnTo>
                  <a:pt x="139655" y="234165"/>
                </a:lnTo>
                <a:lnTo>
                  <a:pt x="141273" y="215166"/>
                </a:lnTo>
                <a:lnTo>
                  <a:pt x="143072" y="177544"/>
                </a:lnTo>
                <a:lnTo>
                  <a:pt x="143870" y="148124"/>
                </a:lnTo>
                <a:lnTo>
                  <a:pt x="143132" y="135897"/>
                </a:lnTo>
                <a:lnTo>
                  <a:pt x="141685" y="124889"/>
                </a:lnTo>
                <a:lnTo>
                  <a:pt x="139769" y="114692"/>
                </a:lnTo>
                <a:lnTo>
                  <a:pt x="136587" y="105036"/>
                </a:lnTo>
                <a:lnTo>
                  <a:pt x="132560" y="95742"/>
                </a:lnTo>
                <a:lnTo>
                  <a:pt x="116961" y="64844"/>
                </a:lnTo>
                <a:lnTo>
                  <a:pt x="112809" y="58470"/>
                </a:lnTo>
                <a:lnTo>
                  <a:pt x="108136" y="52315"/>
                </a:lnTo>
                <a:lnTo>
                  <a:pt x="103115" y="46307"/>
                </a:lnTo>
                <a:lnTo>
                  <a:pt x="97863" y="41349"/>
                </a:lnTo>
                <a:lnTo>
                  <a:pt x="92457" y="37092"/>
                </a:lnTo>
                <a:lnTo>
                  <a:pt x="86947" y="33300"/>
                </a:lnTo>
                <a:lnTo>
                  <a:pt x="79466" y="28868"/>
                </a:lnTo>
                <a:lnTo>
                  <a:pt x="70667" y="24008"/>
                </a:lnTo>
                <a:lnTo>
                  <a:pt x="60992" y="18863"/>
                </a:lnTo>
                <a:lnTo>
                  <a:pt x="53588" y="14481"/>
                </a:lnTo>
                <a:lnTo>
                  <a:pt x="47700" y="10606"/>
                </a:lnTo>
                <a:lnTo>
                  <a:pt x="42823" y="7071"/>
                </a:lnTo>
                <a:lnTo>
                  <a:pt x="38619" y="4714"/>
                </a:lnTo>
                <a:lnTo>
                  <a:pt x="34863" y="3143"/>
                </a:lnTo>
                <a:lnTo>
                  <a:pt x="2449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294"/>
          <p:cNvSpPr/>
          <p:nvPr/>
        </p:nvSpPr>
        <p:spPr>
          <a:xfrm>
            <a:off x="8052434" y="4492754"/>
            <a:ext cx="205562" cy="479297"/>
          </a:xfrm>
          <a:custGeom>
            <a:avLst/>
            <a:gdLst/>
            <a:ahLst/>
            <a:cxnLst/>
            <a:rect l="0" t="0" r="0" b="0"/>
            <a:pathLst>
              <a:path w="205562" h="479297">
                <a:moveTo>
                  <a:pt x="0" y="16381"/>
                </a:moveTo>
                <a:lnTo>
                  <a:pt x="20152" y="76834"/>
                </a:lnTo>
                <a:lnTo>
                  <a:pt x="22008" y="86211"/>
                </a:lnTo>
                <a:lnTo>
                  <a:pt x="23244" y="96272"/>
                </a:lnTo>
                <a:lnTo>
                  <a:pt x="24069" y="106789"/>
                </a:lnTo>
                <a:lnTo>
                  <a:pt x="25572" y="117610"/>
                </a:lnTo>
                <a:lnTo>
                  <a:pt x="27525" y="128635"/>
                </a:lnTo>
                <a:lnTo>
                  <a:pt x="29781" y="139794"/>
                </a:lnTo>
                <a:lnTo>
                  <a:pt x="32236" y="155806"/>
                </a:lnTo>
                <a:lnTo>
                  <a:pt x="50378" y="294844"/>
                </a:lnTo>
                <a:lnTo>
                  <a:pt x="53587" y="322990"/>
                </a:lnTo>
                <a:lnTo>
                  <a:pt x="55728" y="345565"/>
                </a:lnTo>
                <a:lnTo>
                  <a:pt x="57154" y="364424"/>
                </a:lnTo>
                <a:lnTo>
                  <a:pt x="60010" y="384617"/>
                </a:lnTo>
                <a:lnTo>
                  <a:pt x="63820" y="405700"/>
                </a:lnTo>
                <a:lnTo>
                  <a:pt x="68264" y="427374"/>
                </a:lnTo>
                <a:lnTo>
                  <a:pt x="70274" y="440871"/>
                </a:lnTo>
                <a:lnTo>
                  <a:pt x="70663" y="448917"/>
                </a:lnTo>
                <a:lnTo>
                  <a:pt x="69505" y="455317"/>
                </a:lnTo>
                <a:lnTo>
                  <a:pt x="69198" y="455690"/>
                </a:lnTo>
                <a:lnTo>
                  <a:pt x="68991" y="454986"/>
                </a:lnTo>
                <a:lnTo>
                  <a:pt x="68703" y="444894"/>
                </a:lnTo>
                <a:lnTo>
                  <a:pt x="66096" y="432573"/>
                </a:lnTo>
                <a:lnTo>
                  <a:pt x="61761" y="416620"/>
                </a:lnTo>
                <a:lnTo>
                  <a:pt x="56660" y="396830"/>
                </a:lnTo>
                <a:lnTo>
                  <a:pt x="54918" y="381456"/>
                </a:lnTo>
                <a:lnTo>
                  <a:pt x="53758" y="362634"/>
                </a:lnTo>
                <a:lnTo>
                  <a:pt x="52468" y="322671"/>
                </a:lnTo>
                <a:lnTo>
                  <a:pt x="51895" y="289035"/>
                </a:lnTo>
                <a:lnTo>
                  <a:pt x="52694" y="273398"/>
                </a:lnTo>
                <a:lnTo>
                  <a:pt x="54179" y="258211"/>
                </a:lnTo>
                <a:lnTo>
                  <a:pt x="56123" y="243323"/>
                </a:lnTo>
                <a:lnTo>
                  <a:pt x="58370" y="228635"/>
                </a:lnTo>
                <a:lnTo>
                  <a:pt x="63408" y="199616"/>
                </a:lnTo>
                <a:lnTo>
                  <a:pt x="66085" y="186163"/>
                </a:lnTo>
                <a:lnTo>
                  <a:pt x="71598" y="161054"/>
                </a:lnTo>
                <a:lnTo>
                  <a:pt x="77260" y="143309"/>
                </a:lnTo>
                <a:lnTo>
                  <a:pt x="84845" y="121955"/>
                </a:lnTo>
                <a:lnTo>
                  <a:pt x="106102" y="64172"/>
                </a:lnTo>
                <a:lnTo>
                  <a:pt x="110740" y="51099"/>
                </a:lnTo>
                <a:lnTo>
                  <a:pt x="115737" y="40479"/>
                </a:lnTo>
                <a:lnTo>
                  <a:pt x="120973" y="31493"/>
                </a:lnTo>
                <a:lnTo>
                  <a:pt x="126369" y="23599"/>
                </a:lnTo>
                <a:lnTo>
                  <a:pt x="130919" y="17383"/>
                </a:lnTo>
                <a:lnTo>
                  <a:pt x="134905" y="12286"/>
                </a:lnTo>
                <a:lnTo>
                  <a:pt x="138514" y="7936"/>
                </a:lnTo>
                <a:lnTo>
                  <a:pt x="142825" y="5036"/>
                </a:lnTo>
                <a:lnTo>
                  <a:pt x="147604" y="3102"/>
                </a:lnTo>
                <a:lnTo>
                  <a:pt x="152696" y="1813"/>
                </a:lnTo>
                <a:lnTo>
                  <a:pt x="157042" y="955"/>
                </a:lnTo>
                <a:lnTo>
                  <a:pt x="160893" y="381"/>
                </a:lnTo>
                <a:lnTo>
                  <a:pt x="164412" y="0"/>
                </a:lnTo>
                <a:lnTo>
                  <a:pt x="167710" y="698"/>
                </a:lnTo>
                <a:lnTo>
                  <a:pt x="173916" y="4012"/>
                </a:lnTo>
                <a:lnTo>
                  <a:pt x="177857" y="6231"/>
                </a:lnTo>
                <a:lnTo>
                  <a:pt x="187314" y="11234"/>
                </a:lnTo>
                <a:lnTo>
                  <a:pt x="191551" y="14855"/>
                </a:lnTo>
                <a:lnTo>
                  <a:pt x="195330" y="19174"/>
                </a:lnTo>
                <a:lnTo>
                  <a:pt x="198799" y="23957"/>
                </a:lnTo>
                <a:lnTo>
                  <a:pt x="202655" y="36893"/>
                </a:lnTo>
                <a:lnTo>
                  <a:pt x="203684" y="44343"/>
                </a:lnTo>
                <a:lnTo>
                  <a:pt x="204370" y="53120"/>
                </a:lnTo>
                <a:lnTo>
                  <a:pt x="204827" y="62781"/>
                </a:lnTo>
                <a:lnTo>
                  <a:pt x="205334" y="83675"/>
                </a:lnTo>
                <a:lnTo>
                  <a:pt x="205561" y="105662"/>
                </a:lnTo>
                <a:lnTo>
                  <a:pt x="204668" y="122574"/>
                </a:lnTo>
                <a:lnTo>
                  <a:pt x="201136" y="166765"/>
                </a:lnTo>
                <a:lnTo>
                  <a:pt x="191312" y="243556"/>
                </a:lnTo>
                <a:lnTo>
                  <a:pt x="168175" y="403625"/>
                </a:lnTo>
                <a:lnTo>
                  <a:pt x="166409" y="418371"/>
                </a:lnTo>
                <a:lnTo>
                  <a:pt x="165233" y="430107"/>
                </a:lnTo>
                <a:lnTo>
                  <a:pt x="164448" y="439836"/>
                </a:lnTo>
                <a:lnTo>
                  <a:pt x="163924" y="448226"/>
                </a:lnTo>
                <a:lnTo>
                  <a:pt x="163344" y="461677"/>
                </a:lnTo>
                <a:lnTo>
                  <a:pt x="162878" y="47929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295"/>
          <p:cNvSpPr/>
          <p:nvPr/>
        </p:nvSpPr>
        <p:spPr>
          <a:xfrm>
            <a:off x="8343900" y="4466272"/>
            <a:ext cx="145101" cy="505468"/>
          </a:xfrm>
          <a:custGeom>
            <a:avLst/>
            <a:gdLst/>
            <a:ahLst/>
            <a:cxnLst/>
            <a:rect l="0" t="0" r="0" b="0"/>
            <a:pathLst>
              <a:path w="145101" h="505468">
                <a:moveTo>
                  <a:pt x="102869" y="0"/>
                </a:moveTo>
                <a:lnTo>
                  <a:pt x="76175" y="26694"/>
                </a:lnTo>
                <a:lnTo>
                  <a:pt x="69834" y="34941"/>
                </a:lnTo>
                <a:lnTo>
                  <a:pt x="61796" y="46154"/>
                </a:lnTo>
                <a:lnTo>
                  <a:pt x="52627" y="59345"/>
                </a:lnTo>
                <a:lnTo>
                  <a:pt x="45562" y="71948"/>
                </a:lnTo>
                <a:lnTo>
                  <a:pt x="39899" y="84161"/>
                </a:lnTo>
                <a:lnTo>
                  <a:pt x="35172" y="96112"/>
                </a:lnTo>
                <a:lnTo>
                  <a:pt x="30115" y="106937"/>
                </a:lnTo>
                <a:lnTo>
                  <a:pt x="24839" y="117012"/>
                </a:lnTo>
                <a:lnTo>
                  <a:pt x="14850" y="134873"/>
                </a:lnTo>
                <a:lnTo>
                  <a:pt x="7235" y="149161"/>
                </a:lnTo>
                <a:lnTo>
                  <a:pt x="3216" y="164401"/>
                </a:lnTo>
                <a:lnTo>
                  <a:pt x="1429" y="179747"/>
                </a:lnTo>
                <a:lnTo>
                  <a:pt x="634" y="192918"/>
                </a:lnTo>
                <a:lnTo>
                  <a:pt x="188" y="206492"/>
                </a:lnTo>
                <a:lnTo>
                  <a:pt x="1078" y="210051"/>
                </a:lnTo>
                <a:lnTo>
                  <a:pt x="4606" y="216546"/>
                </a:lnTo>
                <a:lnTo>
                  <a:pt x="6881" y="218659"/>
                </a:lnTo>
                <a:lnTo>
                  <a:pt x="9349" y="220068"/>
                </a:lnTo>
                <a:lnTo>
                  <a:pt x="11948" y="221007"/>
                </a:lnTo>
                <a:lnTo>
                  <a:pt x="14633" y="222586"/>
                </a:lnTo>
                <a:lnTo>
                  <a:pt x="17374" y="224590"/>
                </a:lnTo>
                <a:lnTo>
                  <a:pt x="20156" y="226879"/>
                </a:lnTo>
                <a:lnTo>
                  <a:pt x="24867" y="229358"/>
                </a:lnTo>
                <a:lnTo>
                  <a:pt x="30866" y="231963"/>
                </a:lnTo>
                <a:lnTo>
                  <a:pt x="37722" y="234653"/>
                </a:lnTo>
                <a:lnTo>
                  <a:pt x="45151" y="236445"/>
                </a:lnTo>
                <a:lnTo>
                  <a:pt x="52961" y="237640"/>
                </a:lnTo>
                <a:lnTo>
                  <a:pt x="61024" y="238437"/>
                </a:lnTo>
                <a:lnTo>
                  <a:pt x="67353" y="239920"/>
                </a:lnTo>
                <a:lnTo>
                  <a:pt x="72525" y="241862"/>
                </a:lnTo>
                <a:lnTo>
                  <a:pt x="76925" y="244109"/>
                </a:lnTo>
                <a:lnTo>
                  <a:pt x="84621" y="247511"/>
                </a:lnTo>
                <a:lnTo>
                  <a:pt x="105872" y="256373"/>
                </a:lnTo>
                <a:lnTo>
                  <a:pt x="114396" y="261403"/>
                </a:lnTo>
                <a:lnTo>
                  <a:pt x="121032" y="266661"/>
                </a:lnTo>
                <a:lnTo>
                  <a:pt x="126407" y="272072"/>
                </a:lnTo>
                <a:lnTo>
                  <a:pt x="130943" y="277583"/>
                </a:lnTo>
                <a:lnTo>
                  <a:pt x="134921" y="283163"/>
                </a:lnTo>
                <a:lnTo>
                  <a:pt x="138524" y="288788"/>
                </a:lnTo>
                <a:lnTo>
                  <a:pt x="142529" y="300118"/>
                </a:lnTo>
                <a:lnTo>
                  <a:pt x="144308" y="312456"/>
                </a:lnTo>
                <a:lnTo>
                  <a:pt x="145100" y="327464"/>
                </a:lnTo>
                <a:lnTo>
                  <a:pt x="144358" y="338325"/>
                </a:lnTo>
                <a:lnTo>
                  <a:pt x="142911" y="351280"/>
                </a:lnTo>
                <a:lnTo>
                  <a:pt x="140994" y="365631"/>
                </a:lnTo>
                <a:lnTo>
                  <a:pt x="138764" y="378057"/>
                </a:lnTo>
                <a:lnTo>
                  <a:pt x="136324" y="389198"/>
                </a:lnTo>
                <a:lnTo>
                  <a:pt x="133745" y="399483"/>
                </a:lnTo>
                <a:lnTo>
                  <a:pt x="130120" y="409197"/>
                </a:lnTo>
                <a:lnTo>
                  <a:pt x="125800" y="418530"/>
                </a:lnTo>
                <a:lnTo>
                  <a:pt x="121014" y="427611"/>
                </a:lnTo>
                <a:lnTo>
                  <a:pt x="115918" y="436521"/>
                </a:lnTo>
                <a:lnTo>
                  <a:pt x="110617" y="445319"/>
                </a:lnTo>
                <a:lnTo>
                  <a:pt x="105177" y="454042"/>
                </a:lnTo>
                <a:lnTo>
                  <a:pt x="100598" y="461762"/>
                </a:lnTo>
                <a:lnTo>
                  <a:pt x="96593" y="468814"/>
                </a:lnTo>
                <a:lnTo>
                  <a:pt x="92970" y="475420"/>
                </a:lnTo>
                <a:lnTo>
                  <a:pt x="87697" y="481729"/>
                </a:lnTo>
                <a:lnTo>
                  <a:pt x="81326" y="487841"/>
                </a:lnTo>
                <a:lnTo>
                  <a:pt x="74219" y="493820"/>
                </a:lnTo>
                <a:lnTo>
                  <a:pt x="67577" y="497806"/>
                </a:lnTo>
                <a:lnTo>
                  <a:pt x="61244" y="500463"/>
                </a:lnTo>
                <a:lnTo>
                  <a:pt x="55116" y="502235"/>
                </a:lnTo>
                <a:lnTo>
                  <a:pt x="50079" y="503416"/>
                </a:lnTo>
                <a:lnTo>
                  <a:pt x="45768" y="504203"/>
                </a:lnTo>
                <a:lnTo>
                  <a:pt x="41942" y="504728"/>
                </a:lnTo>
                <a:lnTo>
                  <a:pt x="38439" y="505078"/>
                </a:lnTo>
                <a:lnTo>
                  <a:pt x="35151" y="505311"/>
                </a:lnTo>
                <a:lnTo>
                  <a:pt x="32006" y="505467"/>
                </a:lnTo>
                <a:lnTo>
                  <a:pt x="28005" y="503665"/>
                </a:lnTo>
                <a:lnTo>
                  <a:pt x="23433" y="500560"/>
                </a:lnTo>
                <a:lnTo>
                  <a:pt x="18479" y="496584"/>
                </a:lnTo>
                <a:lnTo>
                  <a:pt x="15177" y="492028"/>
                </a:lnTo>
                <a:lnTo>
                  <a:pt x="11507" y="481887"/>
                </a:lnTo>
                <a:lnTo>
                  <a:pt x="7337" y="468489"/>
                </a:lnTo>
                <a:lnTo>
                  <a:pt x="0" y="44577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296"/>
          <p:cNvSpPr/>
          <p:nvPr/>
        </p:nvSpPr>
        <p:spPr>
          <a:xfrm>
            <a:off x="8523922" y="4251960"/>
            <a:ext cx="238344" cy="743421"/>
          </a:xfrm>
          <a:custGeom>
            <a:avLst/>
            <a:gdLst/>
            <a:ahLst/>
            <a:cxnLst/>
            <a:rect l="0" t="0" r="0" b="0"/>
            <a:pathLst>
              <a:path w="238344" h="743421">
                <a:moveTo>
                  <a:pt x="0" y="0"/>
                </a:moveTo>
                <a:lnTo>
                  <a:pt x="6785" y="22895"/>
                </a:lnTo>
                <a:lnTo>
                  <a:pt x="12771" y="59344"/>
                </a:lnTo>
                <a:lnTo>
                  <a:pt x="24950" y="123417"/>
                </a:lnTo>
                <a:lnTo>
                  <a:pt x="28064" y="143238"/>
                </a:lnTo>
                <a:lnTo>
                  <a:pt x="30139" y="160262"/>
                </a:lnTo>
                <a:lnTo>
                  <a:pt x="31524" y="175421"/>
                </a:lnTo>
                <a:lnTo>
                  <a:pt x="35303" y="197909"/>
                </a:lnTo>
                <a:lnTo>
                  <a:pt x="47123" y="255917"/>
                </a:lnTo>
                <a:lnTo>
                  <a:pt x="65292" y="339987"/>
                </a:lnTo>
                <a:lnTo>
                  <a:pt x="69245" y="362865"/>
                </a:lnTo>
                <a:lnTo>
                  <a:pt x="71882" y="382880"/>
                </a:lnTo>
                <a:lnTo>
                  <a:pt x="73639" y="400986"/>
                </a:lnTo>
                <a:lnTo>
                  <a:pt x="76715" y="422581"/>
                </a:lnTo>
                <a:lnTo>
                  <a:pt x="100708" y="566988"/>
                </a:lnTo>
                <a:lnTo>
                  <a:pt x="104286" y="593257"/>
                </a:lnTo>
                <a:lnTo>
                  <a:pt x="106672" y="614579"/>
                </a:lnTo>
                <a:lnTo>
                  <a:pt x="108262" y="632605"/>
                </a:lnTo>
                <a:lnTo>
                  <a:pt x="109323" y="647479"/>
                </a:lnTo>
                <a:lnTo>
                  <a:pt x="110500" y="671625"/>
                </a:lnTo>
                <a:lnTo>
                  <a:pt x="113563" y="691883"/>
                </a:lnTo>
                <a:lnTo>
                  <a:pt x="117148" y="709458"/>
                </a:lnTo>
                <a:lnTo>
                  <a:pt x="119165" y="729111"/>
                </a:lnTo>
                <a:lnTo>
                  <a:pt x="119903" y="743420"/>
                </a:lnTo>
                <a:lnTo>
                  <a:pt x="118989" y="743263"/>
                </a:lnTo>
                <a:lnTo>
                  <a:pt x="115432" y="740549"/>
                </a:lnTo>
                <a:lnTo>
                  <a:pt x="114101" y="737539"/>
                </a:lnTo>
                <a:lnTo>
                  <a:pt x="109428" y="716481"/>
                </a:lnTo>
                <a:lnTo>
                  <a:pt x="105784" y="701341"/>
                </a:lnTo>
                <a:lnTo>
                  <a:pt x="104166" y="685087"/>
                </a:lnTo>
                <a:lnTo>
                  <a:pt x="104686" y="667227"/>
                </a:lnTo>
                <a:lnTo>
                  <a:pt x="107805" y="614363"/>
                </a:lnTo>
                <a:lnTo>
                  <a:pt x="110923" y="582930"/>
                </a:lnTo>
                <a:lnTo>
                  <a:pt x="119467" y="514985"/>
                </a:lnTo>
                <a:lnTo>
                  <a:pt x="123459" y="489056"/>
                </a:lnTo>
                <a:lnTo>
                  <a:pt x="127073" y="468912"/>
                </a:lnTo>
                <a:lnTo>
                  <a:pt x="133630" y="437957"/>
                </a:lnTo>
                <a:lnTo>
                  <a:pt x="139718" y="411500"/>
                </a:lnTo>
                <a:lnTo>
                  <a:pt x="143628" y="401016"/>
                </a:lnTo>
                <a:lnTo>
                  <a:pt x="148140" y="392122"/>
                </a:lnTo>
                <a:lnTo>
                  <a:pt x="153053" y="384287"/>
                </a:lnTo>
                <a:lnTo>
                  <a:pt x="157280" y="377158"/>
                </a:lnTo>
                <a:lnTo>
                  <a:pt x="164518" y="364158"/>
                </a:lnTo>
                <a:lnTo>
                  <a:pt x="173947" y="346129"/>
                </a:lnTo>
                <a:lnTo>
                  <a:pt x="179863" y="337033"/>
                </a:lnTo>
                <a:lnTo>
                  <a:pt x="182774" y="333273"/>
                </a:lnTo>
                <a:lnTo>
                  <a:pt x="186619" y="330767"/>
                </a:lnTo>
                <a:lnTo>
                  <a:pt x="191087" y="329096"/>
                </a:lnTo>
                <a:lnTo>
                  <a:pt x="202846" y="326415"/>
                </a:lnTo>
                <a:lnTo>
                  <a:pt x="204764" y="327148"/>
                </a:lnTo>
                <a:lnTo>
                  <a:pt x="209434" y="330501"/>
                </a:lnTo>
                <a:lnTo>
                  <a:pt x="214684" y="337707"/>
                </a:lnTo>
                <a:lnTo>
                  <a:pt x="220193" y="347259"/>
                </a:lnTo>
                <a:lnTo>
                  <a:pt x="225816" y="357855"/>
                </a:lnTo>
                <a:lnTo>
                  <a:pt x="234337" y="374530"/>
                </a:lnTo>
                <a:lnTo>
                  <a:pt x="237500" y="390930"/>
                </a:lnTo>
                <a:lnTo>
                  <a:pt x="238343" y="400637"/>
                </a:lnTo>
                <a:lnTo>
                  <a:pt x="237953" y="417587"/>
                </a:lnTo>
                <a:lnTo>
                  <a:pt x="236740" y="439363"/>
                </a:lnTo>
                <a:lnTo>
                  <a:pt x="233806" y="484833"/>
                </a:lnTo>
                <a:lnTo>
                  <a:pt x="231201" y="540423"/>
                </a:lnTo>
                <a:lnTo>
                  <a:pt x="225772" y="622934"/>
                </a:lnTo>
                <a:lnTo>
                  <a:pt x="224168" y="660082"/>
                </a:lnTo>
                <a:lnTo>
                  <a:pt x="223265" y="697865"/>
                </a:lnTo>
                <a:lnTo>
                  <a:pt x="224091" y="705273"/>
                </a:lnTo>
                <a:lnTo>
                  <a:pt x="225595" y="710212"/>
                </a:lnTo>
                <a:lnTo>
                  <a:pt x="231458" y="72009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297"/>
          <p:cNvSpPr/>
          <p:nvPr/>
        </p:nvSpPr>
        <p:spPr>
          <a:xfrm>
            <a:off x="8866822" y="4577715"/>
            <a:ext cx="8573" cy="394336"/>
          </a:xfrm>
          <a:custGeom>
            <a:avLst/>
            <a:gdLst/>
            <a:ahLst/>
            <a:cxnLst/>
            <a:rect l="0" t="0" r="0" b="0"/>
            <a:pathLst>
              <a:path w="8573" h="394336">
                <a:moveTo>
                  <a:pt x="0" y="0"/>
                </a:moveTo>
                <a:lnTo>
                  <a:pt x="4551" y="13652"/>
                </a:lnTo>
                <a:lnTo>
                  <a:pt x="5892" y="23389"/>
                </a:lnTo>
                <a:lnTo>
                  <a:pt x="6785" y="35595"/>
                </a:lnTo>
                <a:lnTo>
                  <a:pt x="7778" y="62492"/>
                </a:lnTo>
                <a:lnTo>
                  <a:pt x="8337" y="99055"/>
                </a:lnTo>
                <a:lnTo>
                  <a:pt x="8468" y="122446"/>
                </a:lnTo>
                <a:lnTo>
                  <a:pt x="5986" y="178563"/>
                </a:lnTo>
                <a:lnTo>
                  <a:pt x="3990" y="216197"/>
                </a:lnTo>
                <a:lnTo>
                  <a:pt x="3614" y="253668"/>
                </a:lnTo>
                <a:lnTo>
                  <a:pt x="4314" y="291032"/>
                </a:lnTo>
                <a:lnTo>
                  <a:pt x="8572" y="39433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298"/>
          <p:cNvSpPr/>
          <p:nvPr/>
        </p:nvSpPr>
        <p:spPr>
          <a:xfrm>
            <a:off x="8823959" y="4440554"/>
            <a:ext cx="8574" cy="25719"/>
          </a:xfrm>
          <a:custGeom>
            <a:avLst/>
            <a:gdLst/>
            <a:ahLst/>
            <a:cxnLst/>
            <a:rect l="0" t="0" r="0" b="0"/>
            <a:pathLst>
              <a:path w="8574" h="25719">
                <a:moveTo>
                  <a:pt x="8573" y="25718"/>
                </a:moveTo>
                <a:lnTo>
                  <a:pt x="4022" y="16616"/>
                </a:lnTo>
                <a:lnTo>
                  <a:pt x="2682" y="12983"/>
                </a:lnTo>
                <a:lnTo>
                  <a:pt x="1788" y="9608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299"/>
          <p:cNvSpPr/>
          <p:nvPr/>
        </p:nvSpPr>
        <p:spPr>
          <a:xfrm>
            <a:off x="8986899" y="4491990"/>
            <a:ext cx="41608" cy="802473"/>
          </a:xfrm>
          <a:custGeom>
            <a:avLst/>
            <a:gdLst/>
            <a:ahLst/>
            <a:cxnLst/>
            <a:rect l="0" t="0" r="0" b="0"/>
            <a:pathLst>
              <a:path w="41608" h="802473">
                <a:moveTo>
                  <a:pt x="17083" y="0"/>
                </a:moveTo>
                <a:lnTo>
                  <a:pt x="7982" y="4551"/>
                </a:lnTo>
                <a:lnTo>
                  <a:pt x="5300" y="6843"/>
                </a:lnTo>
                <a:lnTo>
                  <a:pt x="3513" y="9325"/>
                </a:lnTo>
                <a:lnTo>
                  <a:pt x="2321" y="11931"/>
                </a:lnTo>
                <a:lnTo>
                  <a:pt x="1526" y="16527"/>
                </a:lnTo>
                <a:lnTo>
                  <a:pt x="409" y="35694"/>
                </a:lnTo>
                <a:lnTo>
                  <a:pt x="78" y="55766"/>
                </a:lnTo>
                <a:lnTo>
                  <a:pt x="0" y="74633"/>
                </a:lnTo>
                <a:lnTo>
                  <a:pt x="933" y="87855"/>
                </a:lnTo>
                <a:lnTo>
                  <a:pt x="2506" y="103338"/>
                </a:lnTo>
                <a:lnTo>
                  <a:pt x="4507" y="120326"/>
                </a:lnTo>
                <a:lnTo>
                  <a:pt x="5842" y="136415"/>
                </a:lnTo>
                <a:lnTo>
                  <a:pt x="6731" y="151904"/>
                </a:lnTo>
                <a:lnTo>
                  <a:pt x="7324" y="166991"/>
                </a:lnTo>
                <a:lnTo>
                  <a:pt x="10524" y="211695"/>
                </a:lnTo>
                <a:lnTo>
                  <a:pt x="12710" y="238285"/>
                </a:lnTo>
                <a:lnTo>
                  <a:pt x="14167" y="261727"/>
                </a:lnTo>
                <a:lnTo>
                  <a:pt x="23698" y="506404"/>
                </a:lnTo>
                <a:lnTo>
                  <a:pt x="24350" y="531913"/>
                </a:lnTo>
                <a:lnTo>
                  <a:pt x="25738" y="554633"/>
                </a:lnTo>
                <a:lnTo>
                  <a:pt x="27615" y="575496"/>
                </a:lnTo>
                <a:lnTo>
                  <a:pt x="29819" y="595118"/>
                </a:lnTo>
                <a:lnTo>
                  <a:pt x="31290" y="612963"/>
                </a:lnTo>
                <a:lnTo>
                  <a:pt x="32269" y="629622"/>
                </a:lnTo>
                <a:lnTo>
                  <a:pt x="33358" y="659879"/>
                </a:lnTo>
                <a:lnTo>
                  <a:pt x="33971" y="698333"/>
                </a:lnTo>
                <a:lnTo>
                  <a:pt x="34193" y="752455"/>
                </a:lnTo>
                <a:lnTo>
                  <a:pt x="35158" y="760717"/>
                </a:lnTo>
                <a:lnTo>
                  <a:pt x="36753" y="768130"/>
                </a:lnTo>
                <a:lnTo>
                  <a:pt x="38769" y="774976"/>
                </a:lnTo>
                <a:lnTo>
                  <a:pt x="40112" y="781445"/>
                </a:lnTo>
                <a:lnTo>
                  <a:pt x="41009" y="787664"/>
                </a:lnTo>
                <a:lnTo>
                  <a:pt x="41607" y="793714"/>
                </a:lnTo>
                <a:lnTo>
                  <a:pt x="41052" y="797747"/>
                </a:lnTo>
                <a:lnTo>
                  <a:pt x="39730" y="800436"/>
                </a:lnTo>
                <a:lnTo>
                  <a:pt x="37896" y="802229"/>
                </a:lnTo>
                <a:lnTo>
                  <a:pt x="36674" y="802472"/>
                </a:lnTo>
                <a:lnTo>
                  <a:pt x="35858" y="801681"/>
                </a:lnTo>
                <a:lnTo>
                  <a:pt x="34228" y="79724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300"/>
          <p:cNvSpPr/>
          <p:nvPr/>
        </p:nvSpPr>
        <p:spPr>
          <a:xfrm>
            <a:off x="8952547" y="4500576"/>
            <a:ext cx="187737" cy="360032"/>
          </a:xfrm>
          <a:custGeom>
            <a:avLst/>
            <a:gdLst/>
            <a:ahLst/>
            <a:cxnLst/>
            <a:rect l="0" t="0" r="0" b="0"/>
            <a:pathLst>
              <a:path w="187737" h="360032">
                <a:moveTo>
                  <a:pt x="0" y="42849"/>
                </a:moveTo>
                <a:lnTo>
                  <a:pt x="4551" y="29196"/>
                </a:lnTo>
                <a:lnTo>
                  <a:pt x="6785" y="19953"/>
                </a:lnTo>
                <a:lnTo>
                  <a:pt x="7382" y="16155"/>
                </a:lnTo>
                <a:lnTo>
                  <a:pt x="9684" y="12670"/>
                </a:lnTo>
                <a:lnTo>
                  <a:pt x="13124" y="9395"/>
                </a:lnTo>
                <a:lnTo>
                  <a:pt x="17320" y="6258"/>
                </a:lnTo>
                <a:lnTo>
                  <a:pt x="22025" y="4168"/>
                </a:lnTo>
                <a:lnTo>
                  <a:pt x="27066" y="2774"/>
                </a:lnTo>
                <a:lnTo>
                  <a:pt x="32332" y="1844"/>
                </a:lnTo>
                <a:lnTo>
                  <a:pt x="37747" y="1225"/>
                </a:lnTo>
                <a:lnTo>
                  <a:pt x="43262" y="812"/>
                </a:lnTo>
                <a:lnTo>
                  <a:pt x="48844" y="537"/>
                </a:lnTo>
                <a:lnTo>
                  <a:pt x="60126" y="231"/>
                </a:lnTo>
                <a:lnTo>
                  <a:pt x="100019" y="0"/>
                </a:lnTo>
                <a:lnTo>
                  <a:pt x="105732" y="948"/>
                </a:lnTo>
                <a:lnTo>
                  <a:pt x="111446" y="2533"/>
                </a:lnTo>
                <a:lnTo>
                  <a:pt x="117159" y="4541"/>
                </a:lnTo>
                <a:lnTo>
                  <a:pt x="122874" y="6833"/>
                </a:lnTo>
                <a:lnTo>
                  <a:pt x="128589" y="9313"/>
                </a:lnTo>
                <a:lnTo>
                  <a:pt x="134303" y="11919"/>
                </a:lnTo>
                <a:lnTo>
                  <a:pt x="139066" y="15561"/>
                </a:lnTo>
                <a:lnTo>
                  <a:pt x="143193" y="19895"/>
                </a:lnTo>
                <a:lnTo>
                  <a:pt x="146897" y="24688"/>
                </a:lnTo>
                <a:lnTo>
                  <a:pt x="150319" y="29790"/>
                </a:lnTo>
                <a:lnTo>
                  <a:pt x="153552" y="35095"/>
                </a:lnTo>
                <a:lnTo>
                  <a:pt x="156661" y="40537"/>
                </a:lnTo>
                <a:lnTo>
                  <a:pt x="162655" y="51664"/>
                </a:lnTo>
                <a:lnTo>
                  <a:pt x="165587" y="57298"/>
                </a:lnTo>
                <a:lnTo>
                  <a:pt x="169446" y="66769"/>
                </a:lnTo>
                <a:lnTo>
                  <a:pt x="173924" y="78798"/>
                </a:lnTo>
                <a:lnTo>
                  <a:pt x="178815" y="92532"/>
                </a:lnTo>
                <a:lnTo>
                  <a:pt x="182075" y="103594"/>
                </a:lnTo>
                <a:lnTo>
                  <a:pt x="184248" y="112873"/>
                </a:lnTo>
                <a:lnTo>
                  <a:pt x="185698" y="120964"/>
                </a:lnTo>
                <a:lnTo>
                  <a:pt x="186664" y="132073"/>
                </a:lnTo>
                <a:lnTo>
                  <a:pt x="187307" y="145194"/>
                </a:lnTo>
                <a:lnTo>
                  <a:pt x="187736" y="159656"/>
                </a:lnTo>
                <a:lnTo>
                  <a:pt x="187071" y="172155"/>
                </a:lnTo>
                <a:lnTo>
                  <a:pt x="185673" y="183346"/>
                </a:lnTo>
                <a:lnTo>
                  <a:pt x="183789" y="193663"/>
                </a:lnTo>
                <a:lnTo>
                  <a:pt x="180629" y="207209"/>
                </a:lnTo>
                <a:lnTo>
                  <a:pt x="172037" y="240040"/>
                </a:lnTo>
                <a:lnTo>
                  <a:pt x="166127" y="256225"/>
                </a:lnTo>
                <a:lnTo>
                  <a:pt x="159329" y="271777"/>
                </a:lnTo>
                <a:lnTo>
                  <a:pt x="151939" y="286907"/>
                </a:lnTo>
                <a:lnTo>
                  <a:pt x="145108" y="298900"/>
                </a:lnTo>
                <a:lnTo>
                  <a:pt x="138650" y="308799"/>
                </a:lnTo>
                <a:lnTo>
                  <a:pt x="132437" y="317304"/>
                </a:lnTo>
                <a:lnTo>
                  <a:pt x="126392" y="323927"/>
                </a:lnTo>
                <a:lnTo>
                  <a:pt x="120457" y="329294"/>
                </a:lnTo>
                <a:lnTo>
                  <a:pt x="114594" y="333825"/>
                </a:lnTo>
                <a:lnTo>
                  <a:pt x="108782" y="337798"/>
                </a:lnTo>
                <a:lnTo>
                  <a:pt x="103001" y="341399"/>
                </a:lnTo>
                <a:lnTo>
                  <a:pt x="97242" y="344752"/>
                </a:lnTo>
                <a:lnTo>
                  <a:pt x="85764" y="351018"/>
                </a:lnTo>
                <a:lnTo>
                  <a:pt x="80037" y="354023"/>
                </a:lnTo>
                <a:lnTo>
                  <a:pt x="74312" y="356025"/>
                </a:lnTo>
                <a:lnTo>
                  <a:pt x="68592" y="357361"/>
                </a:lnTo>
                <a:lnTo>
                  <a:pt x="62873" y="358251"/>
                </a:lnTo>
                <a:lnTo>
                  <a:pt x="58108" y="358844"/>
                </a:lnTo>
                <a:lnTo>
                  <a:pt x="53979" y="359240"/>
                </a:lnTo>
                <a:lnTo>
                  <a:pt x="50274" y="359504"/>
                </a:lnTo>
                <a:lnTo>
                  <a:pt x="46850" y="359680"/>
                </a:lnTo>
                <a:lnTo>
                  <a:pt x="40507" y="359874"/>
                </a:lnTo>
                <a:lnTo>
                  <a:pt x="17145" y="36003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1176"/>
          <p:cNvSpPr/>
          <p:nvPr/>
        </p:nvSpPr>
        <p:spPr>
          <a:xfrm>
            <a:off x="1786587" y="1174449"/>
            <a:ext cx="427976" cy="376637"/>
          </a:xfrm>
          <a:custGeom>
            <a:avLst/>
            <a:gdLst/>
            <a:ahLst/>
            <a:cxnLst/>
            <a:rect l="0" t="0" r="0" b="0"/>
            <a:pathLst>
              <a:path w="427976" h="376637">
                <a:moveTo>
                  <a:pt x="265097" y="68563"/>
                </a:moveTo>
                <a:lnTo>
                  <a:pt x="260547" y="64012"/>
                </a:lnTo>
                <a:lnTo>
                  <a:pt x="255772" y="56698"/>
                </a:lnTo>
                <a:lnTo>
                  <a:pt x="250475" y="47097"/>
                </a:lnTo>
                <a:lnTo>
                  <a:pt x="242138" y="30982"/>
                </a:lnTo>
                <a:lnTo>
                  <a:pt x="236478" y="19793"/>
                </a:lnTo>
                <a:lnTo>
                  <a:pt x="228248" y="11010"/>
                </a:lnTo>
                <a:lnTo>
                  <a:pt x="216544" y="2161"/>
                </a:lnTo>
                <a:lnTo>
                  <a:pt x="209863" y="951"/>
                </a:lnTo>
                <a:lnTo>
                  <a:pt x="197932" y="270"/>
                </a:lnTo>
                <a:lnTo>
                  <a:pt x="185367" y="40"/>
                </a:lnTo>
                <a:lnTo>
                  <a:pt x="172047" y="0"/>
                </a:lnTo>
                <a:lnTo>
                  <a:pt x="161512" y="2530"/>
                </a:lnTo>
                <a:lnTo>
                  <a:pt x="156035" y="4539"/>
                </a:lnTo>
                <a:lnTo>
                  <a:pt x="144870" y="11850"/>
                </a:lnTo>
                <a:lnTo>
                  <a:pt x="133558" y="21450"/>
                </a:lnTo>
                <a:lnTo>
                  <a:pt x="122181" y="32066"/>
                </a:lnTo>
                <a:lnTo>
                  <a:pt x="105065" y="48753"/>
                </a:lnTo>
                <a:lnTo>
                  <a:pt x="99354" y="55357"/>
                </a:lnTo>
                <a:lnTo>
                  <a:pt x="93642" y="62616"/>
                </a:lnTo>
                <a:lnTo>
                  <a:pt x="87929" y="70314"/>
                </a:lnTo>
                <a:lnTo>
                  <a:pt x="76501" y="86486"/>
                </a:lnTo>
                <a:lnTo>
                  <a:pt x="53642" y="120152"/>
                </a:lnTo>
                <a:lnTo>
                  <a:pt x="47927" y="129625"/>
                </a:lnTo>
                <a:lnTo>
                  <a:pt x="42213" y="139751"/>
                </a:lnTo>
                <a:lnTo>
                  <a:pt x="36497" y="150312"/>
                </a:lnTo>
                <a:lnTo>
                  <a:pt x="30782" y="164972"/>
                </a:lnTo>
                <a:lnTo>
                  <a:pt x="25067" y="182366"/>
                </a:lnTo>
                <a:lnTo>
                  <a:pt x="10463" y="230552"/>
                </a:lnTo>
                <a:lnTo>
                  <a:pt x="6758" y="242278"/>
                </a:lnTo>
                <a:lnTo>
                  <a:pt x="4289" y="252953"/>
                </a:lnTo>
                <a:lnTo>
                  <a:pt x="2643" y="262927"/>
                </a:lnTo>
                <a:lnTo>
                  <a:pt x="1545" y="272434"/>
                </a:lnTo>
                <a:lnTo>
                  <a:pt x="813" y="281630"/>
                </a:lnTo>
                <a:lnTo>
                  <a:pt x="326" y="290618"/>
                </a:lnTo>
                <a:lnTo>
                  <a:pt x="0" y="299467"/>
                </a:lnTo>
                <a:lnTo>
                  <a:pt x="1688" y="309176"/>
                </a:lnTo>
                <a:lnTo>
                  <a:pt x="4719" y="319460"/>
                </a:lnTo>
                <a:lnTo>
                  <a:pt x="8644" y="330125"/>
                </a:lnTo>
                <a:lnTo>
                  <a:pt x="12214" y="338188"/>
                </a:lnTo>
                <a:lnTo>
                  <a:pt x="18720" y="349686"/>
                </a:lnTo>
                <a:lnTo>
                  <a:pt x="24786" y="357972"/>
                </a:lnTo>
                <a:lnTo>
                  <a:pt x="27737" y="361515"/>
                </a:lnTo>
                <a:lnTo>
                  <a:pt x="36097" y="367991"/>
                </a:lnTo>
                <a:lnTo>
                  <a:pt x="45209" y="373092"/>
                </a:lnTo>
                <a:lnTo>
                  <a:pt x="52434" y="375359"/>
                </a:lnTo>
                <a:lnTo>
                  <a:pt x="61361" y="376367"/>
                </a:lnTo>
                <a:lnTo>
                  <a:pt x="66408" y="376636"/>
                </a:lnTo>
                <a:lnTo>
                  <a:pt x="70725" y="375862"/>
                </a:lnTo>
                <a:lnTo>
                  <a:pt x="82305" y="370223"/>
                </a:lnTo>
                <a:lnTo>
                  <a:pt x="92099" y="365194"/>
                </a:lnTo>
                <a:lnTo>
                  <a:pt x="103772" y="357008"/>
                </a:lnTo>
                <a:lnTo>
                  <a:pt x="112752" y="348843"/>
                </a:lnTo>
                <a:lnTo>
                  <a:pt x="122141" y="338865"/>
                </a:lnTo>
                <a:lnTo>
                  <a:pt x="129489" y="328080"/>
                </a:lnTo>
                <a:lnTo>
                  <a:pt x="148082" y="297645"/>
                </a:lnTo>
                <a:lnTo>
                  <a:pt x="153750" y="287959"/>
                </a:lnTo>
                <a:lnTo>
                  <a:pt x="162587" y="272118"/>
                </a:lnTo>
                <a:lnTo>
                  <a:pt x="167230" y="261416"/>
                </a:lnTo>
                <a:lnTo>
                  <a:pt x="172230" y="248567"/>
                </a:lnTo>
                <a:lnTo>
                  <a:pt x="182866" y="219050"/>
                </a:lnTo>
                <a:lnTo>
                  <a:pt x="193942" y="186881"/>
                </a:lnTo>
                <a:lnTo>
                  <a:pt x="197658" y="173159"/>
                </a:lnTo>
                <a:lnTo>
                  <a:pt x="200136" y="161154"/>
                </a:lnTo>
                <a:lnTo>
                  <a:pt x="201787" y="150293"/>
                </a:lnTo>
                <a:lnTo>
                  <a:pt x="203840" y="141147"/>
                </a:lnTo>
                <a:lnTo>
                  <a:pt x="206162" y="133145"/>
                </a:lnTo>
                <a:lnTo>
                  <a:pt x="208662" y="125905"/>
                </a:lnTo>
                <a:lnTo>
                  <a:pt x="210329" y="118221"/>
                </a:lnTo>
                <a:lnTo>
                  <a:pt x="211440" y="110241"/>
                </a:lnTo>
                <a:lnTo>
                  <a:pt x="212181" y="102063"/>
                </a:lnTo>
                <a:lnTo>
                  <a:pt x="213627" y="92802"/>
                </a:lnTo>
                <a:lnTo>
                  <a:pt x="215544" y="82817"/>
                </a:lnTo>
                <a:lnTo>
                  <a:pt x="217774" y="72351"/>
                </a:lnTo>
                <a:lnTo>
                  <a:pt x="220252" y="63261"/>
                </a:lnTo>
                <a:lnTo>
                  <a:pt x="220913" y="62171"/>
                </a:lnTo>
                <a:lnTo>
                  <a:pt x="221648" y="71120"/>
                </a:lnTo>
                <a:lnTo>
                  <a:pt x="222061" y="92498"/>
                </a:lnTo>
                <a:lnTo>
                  <a:pt x="222119" y="98807"/>
                </a:lnTo>
                <a:lnTo>
                  <a:pt x="221205" y="105871"/>
                </a:lnTo>
                <a:lnTo>
                  <a:pt x="219643" y="113437"/>
                </a:lnTo>
                <a:lnTo>
                  <a:pt x="217650" y="121339"/>
                </a:lnTo>
                <a:lnTo>
                  <a:pt x="216321" y="132322"/>
                </a:lnTo>
                <a:lnTo>
                  <a:pt x="215435" y="145359"/>
                </a:lnTo>
                <a:lnTo>
                  <a:pt x="214844" y="159765"/>
                </a:lnTo>
                <a:lnTo>
                  <a:pt x="214187" y="193552"/>
                </a:lnTo>
                <a:lnTo>
                  <a:pt x="214012" y="211897"/>
                </a:lnTo>
                <a:lnTo>
                  <a:pt x="214848" y="226984"/>
                </a:lnTo>
                <a:lnTo>
                  <a:pt x="216358" y="239899"/>
                </a:lnTo>
                <a:lnTo>
                  <a:pt x="218317" y="251367"/>
                </a:lnTo>
                <a:lnTo>
                  <a:pt x="221528" y="263775"/>
                </a:lnTo>
                <a:lnTo>
                  <a:pt x="225574" y="276809"/>
                </a:lnTo>
                <a:lnTo>
                  <a:pt x="230176" y="290261"/>
                </a:lnTo>
                <a:lnTo>
                  <a:pt x="234196" y="301134"/>
                </a:lnTo>
                <a:lnTo>
                  <a:pt x="237829" y="310288"/>
                </a:lnTo>
                <a:lnTo>
                  <a:pt x="241204" y="318296"/>
                </a:lnTo>
                <a:lnTo>
                  <a:pt x="247493" y="329733"/>
                </a:lnTo>
                <a:lnTo>
                  <a:pt x="250504" y="334116"/>
                </a:lnTo>
                <a:lnTo>
                  <a:pt x="258929" y="341527"/>
                </a:lnTo>
                <a:lnTo>
                  <a:pt x="271842" y="351054"/>
                </a:lnTo>
                <a:lnTo>
                  <a:pt x="275309" y="354045"/>
                </a:lnTo>
                <a:lnTo>
                  <a:pt x="279525" y="356039"/>
                </a:lnTo>
                <a:lnTo>
                  <a:pt x="289290" y="358255"/>
                </a:lnTo>
                <a:lnTo>
                  <a:pt x="299980" y="359240"/>
                </a:lnTo>
                <a:lnTo>
                  <a:pt x="310128" y="359678"/>
                </a:lnTo>
                <a:lnTo>
                  <a:pt x="317814" y="359872"/>
                </a:lnTo>
                <a:lnTo>
                  <a:pt x="326944" y="357419"/>
                </a:lnTo>
                <a:lnTo>
                  <a:pt x="339257" y="352201"/>
                </a:lnTo>
                <a:lnTo>
                  <a:pt x="357430" y="343532"/>
                </a:lnTo>
                <a:lnTo>
                  <a:pt x="365705" y="338553"/>
                </a:lnTo>
                <a:lnTo>
                  <a:pt x="373127" y="333329"/>
                </a:lnTo>
                <a:lnTo>
                  <a:pt x="379979" y="327941"/>
                </a:lnTo>
                <a:lnTo>
                  <a:pt x="387405" y="322444"/>
                </a:lnTo>
                <a:lnTo>
                  <a:pt x="403277" y="311257"/>
                </a:lnTo>
                <a:lnTo>
                  <a:pt x="414776" y="299934"/>
                </a:lnTo>
                <a:lnTo>
                  <a:pt x="427975" y="28287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1177"/>
          <p:cNvSpPr/>
          <p:nvPr/>
        </p:nvSpPr>
        <p:spPr>
          <a:xfrm>
            <a:off x="2216990" y="1209284"/>
            <a:ext cx="244443" cy="659005"/>
          </a:xfrm>
          <a:custGeom>
            <a:avLst/>
            <a:gdLst/>
            <a:ahLst/>
            <a:cxnLst/>
            <a:rect l="0" t="0" r="0" b="0"/>
            <a:pathLst>
              <a:path w="244443" h="659005">
                <a:moveTo>
                  <a:pt x="126160" y="25156"/>
                </a:moveTo>
                <a:lnTo>
                  <a:pt x="106847" y="5843"/>
                </a:lnTo>
                <a:lnTo>
                  <a:pt x="103760" y="3708"/>
                </a:lnTo>
                <a:lnTo>
                  <a:pt x="97789" y="1336"/>
                </a:lnTo>
                <a:lnTo>
                  <a:pt x="91960" y="281"/>
                </a:lnTo>
                <a:lnTo>
                  <a:pt x="89073" y="0"/>
                </a:lnTo>
                <a:lnTo>
                  <a:pt x="87147" y="765"/>
                </a:lnTo>
                <a:lnTo>
                  <a:pt x="85864" y="2228"/>
                </a:lnTo>
                <a:lnTo>
                  <a:pt x="85008" y="4156"/>
                </a:lnTo>
                <a:lnTo>
                  <a:pt x="76791" y="15045"/>
                </a:lnTo>
                <a:lnTo>
                  <a:pt x="71516" y="24155"/>
                </a:lnTo>
                <a:lnTo>
                  <a:pt x="64013" y="42586"/>
                </a:lnTo>
                <a:lnTo>
                  <a:pt x="30911" y="128957"/>
                </a:lnTo>
                <a:lnTo>
                  <a:pt x="12953" y="178149"/>
                </a:lnTo>
                <a:lnTo>
                  <a:pt x="5043" y="200785"/>
                </a:lnTo>
                <a:lnTo>
                  <a:pt x="893" y="220371"/>
                </a:lnTo>
                <a:lnTo>
                  <a:pt x="0" y="237648"/>
                </a:lnTo>
                <a:lnTo>
                  <a:pt x="2779" y="251677"/>
                </a:lnTo>
                <a:lnTo>
                  <a:pt x="7188" y="266801"/>
                </a:lnTo>
                <a:lnTo>
                  <a:pt x="12323" y="281144"/>
                </a:lnTo>
                <a:lnTo>
                  <a:pt x="17781" y="290693"/>
                </a:lnTo>
                <a:lnTo>
                  <a:pt x="23381" y="298112"/>
                </a:lnTo>
                <a:lnTo>
                  <a:pt x="29045" y="304585"/>
                </a:lnTo>
                <a:lnTo>
                  <a:pt x="34738" y="310636"/>
                </a:lnTo>
                <a:lnTo>
                  <a:pt x="37589" y="311679"/>
                </a:lnTo>
                <a:lnTo>
                  <a:pt x="40442" y="311421"/>
                </a:lnTo>
                <a:lnTo>
                  <a:pt x="46153" y="309547"/>
                </a:lnTo>
                <a:lnTo>
                  <a:pt x="51866" y="308714"/>
                </a:lnTo>
                <a:lnTo>
                  <a:pt x="55675" y="307540"/>
                </a:lnTo>
                <a:lnTo>
                  <a:pt x="60120" y="305804"/>
                </a:lnTo>
                <a:lnTo>
                  <a:pt x="64988" y="303695"/>
                </a:lnTo>
                <a:lnTo>
                  <a:pt x="69186" y="301336"/>
                </a:lnTo>
                <a:lnTo>
                  <a:pt x="76391" y="296175"/>
                </a:lnTo>
                <a:lnTo>
                  <a:pt x="82503" y="289655"/>
                </a:lnTo>
                <a:lnTo>
                  <a:pt x="90387" y="280546"/>
                </a:lnTo>
                <a:lnTo>
                  <a:pt x="99454" y="269711"/>
                </a:lnTo>
                <a:lnTo>
                  <a:pt x="106451" y="260582"/>
                </a:lnTo>
                <a:lnTo>
                  <a:pt x="112068" y="252592"/>
                </a:lnTo>
                <a:lnTo>
                  <a:pt x="149198" y="196370"/>
                </a:lnTo>
                <a:lnTo>
                  <a:pt x="153901" y="186924"/>
                </a:lnTo>
                <a:lnTo>
                  <a:pt x="157989" y="176816"/>
                </a:lnTo>
                <a:lnTo>
                  <a:pt x="175944" y="124116"/>
                </a:lnTo>
                <a:lnTo>
                  <a:pt x="179352" y="112084"/>
                </a:lnTo>
                <a:lnTo>
                  <a:pt x="183138" y="93636"/>
                </a:lnTo>
                <a:lnTo>
                  <a:pt x="189820" y="58887"/>
                </a:lnTo>
                <a:lnTo>
                  <a:pt x="190013" y="39830"/>
                </a:lnTo>
                <a:lnTo>
                  <a:pt x="187307" y="20931"/>
                </a:lnTo>
                <a:lnTo>
                  <a:pt x="186927" y="16624"/>
                </a:lnTo>
                <a:lnTo>
                  <a:pt x="185721" y="12800"/>
                </a:lnTo>
                <a:lnTo>
                  <a:pt x="181841" y="6012"/>
                </a:lnTo>
                <a:lnTo>
                  <a:pt x="180426" y="4773"/>
                </a:lnTo>
                <a:lnTo>
                  <a:pt x="179482" y="4900"/>
                </a:lnTo>
                <a:lnTo>
                  <a:pt x="178853" y="5937"/>
                </a:lnTo>
                <a:lnTo>
                  <a:pt x="178154" y="9629"/>
                </a:lnTo>
                <a:lnTo>
                  <a:pt x="177760" y="24683"/>
                </a:lnTo>
                <a:lnTo>
                  <a:pt x="178621" y="44948"/>
                </a:lnTo>
                <a:lnTo>
                  <a:pt x="180184" y="58353"/>
                </a:lnTo>
                <a:lnTo>
                  <a:pt x="182178" y="73005"/>
                </a:lnTo>
                <a:lnTo>
                  <a:pt x="189474" y="114684"/>
                </a:lnTo>
                <a:lnTo>
                  <a:pt x="209680" y="219053"/>
                </a:lnTo>
                <a:lnTo>
                  <a:pt x="214225" y="240145"/>
                </a:lnTo>
                <a:lnTo>
                  <a:pt x="218207" y="257065"/>
                </a:lnTo>
                <a:lnTo>
                  <a:pt x="221815" y="271202"/>
                </a:lnTo>
                <a:lnTo>
                  <a:pt x="225172" y="289199"/>
                </a:lnTo>
                <a:lnTo>
                  <a:pt x="228363" y="309769"/>
                </a:lnTo>
                <a:lnTo>
                  <a:pt x="231443" y="332056"/>
                </a:lnTo>
                <a:lnTo>
                  <a:pt x="234448" y="350723"/>
                </a:lnTo>
                <a:lnTo>
                  <a:pt x="237404" y="366978"/>
                </a:lnTo>
                <a:lnTo>
                  <a:pt x="240328" y="381625"/>
                </a:lnTo>
                <a:lnTo>
                  <a:pt x="242277" y="395199"/>
                </a:lnTo>
                <a:lnTo>
                  <a:pt x="243576" y="408059"/>
                </a:lnTo>
                <a:lnTo>
                  <a:pt x="244442" y="420442"/>
                </a:lnTo>
                <a:lnTo>
                  <a:pt x="244067" y="432507"/>
                </a:lnTo>
                <a:lnTo>
                  <a:pt x="242865" y="444361"/>
                </a:lnTo>
                <a:lnTo>
                  <a:pt x="241110" y="456073"/>
                </a:lnTo>
                <a:lnTo>
                  <a:pt x="238036" y="470549"/>
                </a:lnTo>
                <a:lnTo>
                  <a:pt x="234081" y="486867"/>
                </a:lnTo>
                <a:lnTo>
                  <a:pt x="218597" y="547311"/>
                </a:lnTo>
                <a:lnTo>
                  <a:pt x="214455" y="558997"/>
                </a:lnTo>
                <a:lnTo>
                  <a:pt x="209788" y="569645"/>
                </a:lnTo>
                <a:lnTo>
                  <a:pt x="204772" y="579601"/>
                </a:lnTo>
                <a:lnTo>
                  <a:pt x="199523" y="588143"/>
                </a:lnTo>
                <a:lnTo>
                  <a:pt x="194118" y="595743"/>
                </a:lnTo>
                <a:lnTo>
                  <a:pt x="188610" y="602715"/>
                </a:lnTo>
                <a:lnTo>
                  <a:pt x="183033" y="609267"/>
                </a:lnTo>
                <a:lnTo>
                  <a:pt x="177410" y="615541"/>
                </a:lnTo>
                <a:lnTo>
                  <a:pt x="171757" y="621628"/>
                </a:lnTo>
                <a:lnTo>
                  <a:pt x="166083" y="626639"/>
                </a:lnTo>
                <a:lnTo>
                  <a:pt x="160395" y="630932"/>
                </a:lnTo>
                <a:lnTo>
                  <a:pt x="154698" y="634747"/>
                </a:lnTo>
                <a:lnTo>
                  <a:pt x="148995" y="638242"/>
                </a:lnTo>
                <a:lnTo>
                  <a:pt x="143288" y="641525"/>
                </a:lnTo>
                <a:lnTo>
                  <a:pt x="137579" y="644666"/>
                </a:lnTo>
                <a:lnTo>
                  <a:pt x="130915" y="647713"/>
                </a:lnTo>
                <a:lnTo>
                  <a:pt x="123615" y="650696"/>
                </a:lnTo>
                <a:lnTo>
                  <a:pt x="115890" y="653637"/>
                </a:lnTo>
                <a:lnTo>
                  <a:pt x="108836" y="655599"/>
                </a:lnTo>
                <a:lnTo>
                  <a:pt x="102228" y="656906"/>
                </a:lnTo>
                <a:lnTo>
                  <a:pt x="95918" y="657778"/>
                </a:lnTo>
                <a:lnTo>
                  <a:pt x="89806" y="658358"/>
                </a:lnTo>
                <a:lnTo>
                  <a:pt x="83826" y="658746"/>
                </a:lnTo>
                <a:lnTo>
                  <a:pt x="77935" y="659004"/>
                </a:lnTo>
                <a:lnTo>
                  <a:pt x="72102" y="658224"/>
                </a:lnTo>
                <a:lnTo>
                  <a:pt x="66309" y="656751"/>
                </a:lnTo>
                <a:lnTo>
                  <a:pt x="60541" y="654817"/>
                </a:lnTo>
                <a:lnTo>
                  <a:pt x="55744" y="652575"/>
                </a:lnTo>
                <a:lnTo>
                  <a:pt x="51594" y="650127"/>
                </a:lnTo>
                <a:lnTo>
                  <a:pt x="44442" y="644868"/>
                </a:lnTo>
                <a:lnTo>
                  <a:pt x="38088" y="639356"/>
                </a:lnTo>
                <a:lnTo>
                  <a:pt x="32089" y="633731"/>
                </a:lnTo>
                <a:lnTo>
                  <a:pt x="29156" y="630898"/>
                </a:lnTo>
                <a:lnTo>
                  <a:pt x="27201" y="628056"/>
                </a:lnTo>
                <a:lnTo>
                  <a:pt x="23289" y="61665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178"/>
          <p:cNvSpPr/>
          <p:nvPr/>
        </p:nvSpPr>
        <p:spPr>
          <a:xfrm>
            <a:off x="2552523" y="1202089"/>
            <a:ext cx="322122" cy="378504"/>
          </a:xfrm>
          <a:custGeom>
            <a:avLst/>
            <a:gdLst/>
            <a:ahLst/>
            <a:cxnLst/>
            <a:rect l="0" t="0" r="0" b="0"/>
            <a:pathLst>
              <a:path w="322122" h="378504">
                <a:moveTo>
                  <a:pt x="4939" y="195228"/>
                </a:moveTo>
                <a:lnTo>
                  <a:pt x="0" y="195228"/>
                </a:lnTo>
                <a:lnTo>
                  <a:pt x="8651" y="195228"/>
                </a:lnTo>
                <a:lnTo>
                  <a:pt x="11224" y="194275"/>
                </a:lnTo>
                <a:lnTo>
                  <a:pt x="20348" y="188384"/>
                </a:lnTo>
                <a:lnTo>
                  <a:pt x="29567" y="183296"/>
                </a:lnTo>
                <a:lnTo>
                  <a:pt x="37475" y="177860"/>
                </a:lnTo>
                <a:lnTo>
                  <a:pt x="45117" y="172269"/>
                </a:lnTo>
                <a:lnTo>
                  <a:pt x="54863" y="166609"/>
                </a:lnTo>
                <a:lnTo>
                  <a:pt x="60129" y="162814"/>
                </a:lnTo>
                <a:lnTo>
                  <a:pt x="65545" y="158378"/>
                </a:lnTo>
                <a:lnTo>
                  <a:pt x="71061" y="153517"/>
                </a:lnTo>
                <a:lnTo>
                  <a:pt x="82269" y="143035"/>
                </a:lnTo>
                <a:lnTo>
                  <a:pt x="106909" y="118803"/>
                </a:lnTo>
                <a:lnTo>
                  <a:pt x="118639" y="107131"/>
                </a:lnTo>
                <a:lnTo>
                  <a:pt x="127412" y="97444"/>
                </a:lnTo>
                <a:lnTo>
                  <a:pt x="134212" y="89081"/>
                </a:lnTo>
                <a:lnTo>
                  <a:pt x="139699" y="81601"/>
                </a:lnTo>
                <a:lnTo>
                  <a:pt x="148335" y="70750"/>
                </a:lnTo>
                <a:lnTo>
                  <a:pt x="155348" y="61799"/>
                </a:lnTo>
                <a:lnTo>
                  <a:pt x="161640" y="51471"/>
                </a:lnTo>
                <a:lnTo>
                  <a:pt x="163699" y="45098"/>
                </a:lnTo>
                <a:lnTo>
                  <a:pt x="165071" y="37991"/>
                </a:lnTo>
                <a:lnTo>
                  <a:pt x="165987" y="30396"/>
                </a:lnTo>
                <a:lnTo>
                  <a:pt x="165644" y="24380"/>
                </a:lnTo>
                <a:lnTo>
                  <a:pt x="164463" y="19417"/>
                </a:lnTo>
                <a:lnTo>
                  <a:pt x="160611" y="11362"/>
                </a:lnTo>
                <a:lnTo>
                  <a:pt x="155724" y="4607"/>
                </a:lnTo>
                <a:lnTo>
                  <a:pt x="152135" y="2425"/>
                </a:lnTo>
                <a:lnTo>
                  <a:pt x="143067" y="0"/>
                </a:lnTo>
                <a:lnTo>
                  <a:pt x="138934" y="306"/>
                </a:lnTo>
                <a:lnTo>
                  <a:pt x="135227" y="1463"/>
                </a:lnTo>
                <a:lnTo>
                  <a:pt x="128567" y="5288"/>
                </a:lnTo>
                <a:lnTo>
                  <a:pt x="118510" y="13749"/>
                </a:lnTo>
                <a:lnTo>
                  <a:pt x="109073" y="22813"/>
                </a:lnTo>
                <a:lnTo>
                  <a:pt x="101068" y="33192"/>
                </a:lnTo>
                <a:lnTo>
                  <a:pt x="97600" y="38626"/>
                </a:lnTo>
                <a:lnTo>
                  <a:pt x="93383" y="47964"/>
                </a:lnTo>
                <a:lnTo>
                  <a:pt x="88667" y="59905"/>
                </a:lnTo>
                <a:lnTo>
                  <a:pt x="83617" y="73580"/>
                </a:lnTo>
                <a:lnTo>
                  <a:pt x="78346" y="86507"/>
                </a:lnTo>
                <a:lnTo>
                  <a:pt x="72927" y="98935"/>
                </a:lnTo>
                <a:lnTo>
                  <a:pt x="67410" y="111030"/>
                </a:lnTo>
                <a:lnTo>
                  <a:pt x="63731" y="121951"/>
                </a:lnTo>
                <a:lnTo>
                  <a:pt x="61279" y="132089"/>
                </a:lnTo>
                <a:lnTo>
                  <a:pt x="59644" y="141706"/>
                </a:lnTo>
                <a:lnTo>
                  <a:pt x="57601" y="160499"/>
                </a:lnTo>
                <a:lnTo>
                  <a:pt x="52792" y="214400"/>
                </a:lnTo>
                <a:lnTo>
                  <a:pt x="51129" y="239442"/>
                </a:lnTo>
                <a:lnTo>
                  <a:pt x="49280" y="282506"/>
                </a:lnTo>
                <a:lnTo>
                  <a:pt x="49740" y="299133"/>
                </a:lnTo>
                <a:lnTo>
                  <a:pt x="50999" y="313076"/>
                </a:lnTo>
                <a:lnTo>
                  <a:pt x="52790" y="325228"/>
                </a:lnTo>
                <a:lnTo>
                  <a:pt x="54937" y="335235"/>
                </a:lnTo>
                <a:lnTo>
                  <a:pt x="57321" y="343811"/>
                </a:lnTo>
                <a:lnTo>
                  <a:pt x="59863" y="351433"/>
                </a:lnTo>
                <a:lnTo>
                  <a:pt x="63463" y="357467"/>
                </a:lnTo>
                <a:lnTo>
                  <a:pt x="72542" y="366712"/>
                </a:lnTo>
                <a:lnTo>
                  <a:pt x="78583" y="370511"/>
                </a:lnTo>
                <a:lnTo>
                  <a:pt x="85467" y="373996"/>
                </a:lnTo>
                <a:lnTo>
                  <a:pt x="92915" y="377271"/>
                </a:lnTo>
                <a:lnTo>
                  <a:pt x="99784" y="378503"/>
                </a:lnTo>
                <a:lnTo>
                  <a:pt x="106269" y="378371"/>
                </a:lnTo>
                <a:lnTo>
                  <a:pt x="112498" y="377331"/>
                </a:lnTo>
                <a:lnTo>
                  <a:pt x="119507" y="375685"/>
                </a:lnTo>
                <a:lnTo>
                  <a:pt x="127038" y="373635"/>
                </a:lnTo>
                <a:lnTo>
                  <a:pt x="134916" y="371316"/>
                </a:lnTo>
                <a:lnTo>
                  <a:pt x="144930" y="367865"/>
                </a:lnTo>
                <a:lnTo>
                  <a:pt x="168757" y="358951"/>
                </a:lnTo>
                <a:lnTo>
                  <a:pt x="179874" y="353906"/>
                </a:lnTo>
                <a:lnTo>
                  <a:pt x="190142" y="348639"/>
                </a:lnTo>
                <a:lnTo>
                  <a:pt x="199845" y="343222"/>
                </a:lnTo>
                <a:lnTo>
                  <a:pt x="275285" y="304119"/>
                </a:lnTo>
                <a:lnTo>
                  <a:pt x="287087" y="297349"/>
                </a:lnTo>
                <a:lnTo>
                  <a:pt x="295908" y="291884"/>
                </a:lnTo>
                <a:lnTo>
                  <a:pt x="302740" y="288240"/>
                </a:lnTo>
                <a:lnTo>
                  <a:pt x="308248" y="285811"/>
                </a:lnTo>
                <a:lnTo>
                  <a:pt x="322121" y="27238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179"/>
          <p:cNvSpPr/>
          <p:nvPr/>
        </p:nvSpPr>
        <p:spPr>
          <a:xfrm>
            <a:off x="1811654" y="1723072"/>
            <a:ext cx="1097282" cy="42728"/>
          </a:xfrm>
          <a:custGeom>
            <a:avLst/>
            <a:gdLst/>
            <a:ahLst/>
            <a:cxnLst/>
            <a:rect l="0" t="0" r="0" b="0"/>
            <a:pathLst>
              <a:path w="1097282" h="42728">
                <a:moveTo>
                  <a:pt x="0" y="25717"/>
                </a:moveTo>
                <a:lnTo>
                  <a:pt x="9102" y="30268"/>
                </a:lnTo>
                <a:lnTo>
                  <a:pt x="11783" y="32561"/>
                </a:lnTo>
                <a:lnTo>
                  <a:pt x="13571" y="35043"/>
                </a:lnTo>
                <a:lnTo>
                  <a:pt x="14762" y="37649"/>
                </a:lnTo>
                <a:lnTo>
                  <a:pt x="17462" y="39387"/>
                </a:lnTo>
                <a:lnTo>
                  <a:pt x="21166" y="40546"/>
                </a:lnTo>
                <a:lnTo>
                  <a:pt x="30362" y="41833"/>
                </a:lnTo>
                <a:lnTo>
                  <a:pt x="52918" y="42558"/>
                </a:lnTo>
                <a:lnTo>
                  <a:pt x="89242" y="42727"/>
                </a:lnTo>
                <a:lnTo>
                  <a:pt x="111882" y="41820"/>
                </a:lnTo>
                <a:lnTo>
                  <a:pt x="201418" y="36060"/>
                </a:lnTo>
                <a:lnTo>
                  <a:pt x="217146" y="35470"/>
                </a:lnTo>
                <a:lnTo>
                  <a:pt x="345367" y="34445"/>
                </a:lnTo>
                <a:lnTo>
                  <a:pt x="708226" y="34290"/>
                </a:lnTo>
                <a:lnTo>
                  <a:pt x="732183" y="33338"/>
                </a:lnTo>
                <a:lnTo>
                  <a:pt x="814796" y="28399"/>
                </a:lnTo>
                <a:lnTo>
                  <a:pt x="858384" y="26909"/>
                </a:lnTo>
                <a:lnTo>
                  <a:pt x="878009" y="25560"/>
                </a:lnTo>
                <a:lnTo>
                  <a:pt x="896807" y="23707"/>
                </a:lnTo>
                <a:lnTo>
                  <a:pt x="915054" y="21520"/>
                </a:lnTo>
                <a:lnTo>
                  <a:pt x="931029" y="19109"/>
                </a:lnTo>
                <a:lnTo>
                  <a:pt x="945488" y="16549"/>
                </a:lnTo>
                <a:lnTo>
                  <a:pt x="958938" y="13890"/>
                </a:lnTo>
                <a:lnTo>
                  <a:pt x="980287" y="11165"/>
                </a:lnTo>
                <a:lnTo>
                  <a:pt x="1097281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180"/>
          <p:cNvSpPr/>
          <p:nvPr/>
        </p:nvSpPr>
        <p:spPr>
          <a:xfrm>
            <a:off x="4503420" y="951547"/>
            <a:ext cx="737235" cy="745809"/>
          </a:xfrm>
          <a:custGeom>
            <a:avLst/>
            <a:gdLst/>
            <a:ahLst/>
            <a:cxnLst/>
            <a:rect l="0" t="0" r="0" b="0"/>
            <a:pathLst>
              <a:path w="737235" h="745809">
                <a:moveTo>
                  <a:pt x="0" y="0"/>
                </a:moveTo>
                <a:lnTo>
                  <a:pt x="0" y="18203"/>
                </a:lnTo>
                <a:lnTo>
                  <a:pt x="2540" y="57620"/>
                </a:lnTo>
                <a:lnTo>
                  <a:pt x="11931" y="171508"/>
                </a:lnTo>
                <a:lnTo>
                  <a:pt x="24702" y="291059"/>
                </a:lnTo>
                <a:lnTo>
                  <a:pt x="28850" y="323579"/>
                </a:lnTo>
                <a:lnTo>
                  <a:pt x="32568" y="349070"/>
                </a:lnTo>
                <a:lnTo>
                  <a:pt x="35999" y="369873"/>
                </a:lnTo>
                <a:lnTo>
                  <a:pt x="39240" y="387552"/>
                </a:lnTo>
                <a:lnTo>
                  <a:pt x="49303" y="438257"/>
                </a:lnTo>
                <a:lnTo>
                  <a:pt x="58742" y="491961"/>
                </a:lnTo>
                <a:lnTo>
                  <a:pt x="62021" y="513711"/>
                </a:lnTo>
                <a:lnTo>
                  <a:pt x="64207" y="531069"/>
                </a:lnTo>
                <a:lnTo>
                  <a:pt x="65665" y="545499"/>
                </a:lnTo>
                <a:lnTo>
                  <a:pt x="68541" y="565596"/>
                </a:lnTo>
                <a:lnTo>
                  <a:pt x="76818" y="615866"/>
                </a:lnTo>
                <a:lnTo>
                  <a:pt x="80739" y="636320"/>
                </a:lnTo>
                <a:lnTo>
                  <a:pt x="84306" y="652813"/>
                </a:lnTo>
                <a:lnTo>
                  <a:pt x="88904" y="673044"/>
                </a:lnTo>
                <a:lnTo>
                  <a:pt x="88797" y="674439"/>
                </a:lnTo>
                <a:lnTo>
                  <a:pt x="87773" y="672511"/>
                </a:lnTo>
                <a:lnTo>
                  <a:pt x="86332" y="656145"/>
                </a:lnTo>
                <a:lnTo>
                  <a:pt x="83454" y="625947"/>
                </a:lnTo>
                <a:lnTo>
                  <a:pt x="81354" y="605893"/>
                </a:lnTo>
                <a:lnTo>
                  <a:pt x="80905" y="582999"/>
                </a:lnTo>
                <a:lnTo>
                  <a:pt x="81560" y="558211"/>
                </a:lnTo>
                <a:lnTo>
                  <a:pt x="82948" y="532161"/>
                </a:lnTo>
                <a:lnTo>
                  <a:pt x="84826" y="510984"/>
                </a:lnTo>
                <a:lnTo>
                  <a:pt x="87030" y="493056"/>
                </a:lnTo>
                <a:lnTo>
                  <a:pt x="89452" y="477294"/>
                </a:lnTo>
                <a:lnTo>
                  <a:pt x="92020" y="463929"/>
                </a:lnTo>
                <a:lnTo>
                  <a:pt x="97412" y="441458"/>
                </a:lnTo>
                <a:lnTo>
                  <a:pt x="102984" y="421946"/>
                </a:lnTo>
                <a:lnTo>
                  <a:pt x="105804" y="412742"/>
                </a:lnTo>
                <a:lnTo>
                  <a:pt x="109588" y="405654"/>
                </a:lnTo>
                <a:lnTo>
                  <a:pt x="130260" y="384019"/>
                </a:lnTo>
                <a:lnTo>
                  <a:pt x="144217" y="374663"/>
                </a:lnTo>
                <a:lnTo>
                  <a:pt x="152361" y="371304"/>
                </a:lnTo>
                <a:lnTo>
                  <a:pt x="155866" y="370409"/>
                </a:lnTo>
                <a:lnTo>
                  <a:pt x="160108" y="370764"/>
                </a:lnTo>
                <a:lnTo>
                  <a:pt x="175180" y="375815"/>
                </a:lnTo>
                <a:lnTo>
                  <a:pt x="186125" y="380706"/>
                </a:lnTo>
                <a:lnTo>
                  <a:pt x="202997" y="393366"/>
                </a:lnTo>
                <a:lnTo>
                  <a:pt x="211823" y="403747"/>
                </a:lnTo>
                <a:lnTo>
                  <a:pt x="218921" y="415663"/>
                </a:lnTo>
                <a:lnTo>
                  <a:pt x="228272" y="438437"/>
                </a:lnTo>
                <a:lnTo>
                  <a:pt x="234169" y="454893"/>
                </a:lnTo>
                <a:lnTo>
                  <a:pt x="237425" y="474272"/>
                </a:lnTo>
                <a:lnTo>
                  <a:pt x="239824" y="495585"/>
                </a:lnTo>
                <a:lnTo>
                  <a:pt x="244066" y="517758"/>
                </a:lnTo>
                <a:lnTo>
                  <a:pt x="246586" y="537772"/>
                </a:lnTo>
                <a:lnTo>
                  <a:pt x="248658" y="557145"/>
                </a:lnTo>
                <a:lnTo>
                  <a:pt x="252755" y="578455"/>
                </a:lnTo>
                <a:lnTo>
                  <a:pt x="256133" y="591377"/>
                </a:lnTo>
                <a:lnTo>
                  <a:pt x="260290" y="605706"/>
                </a:lnTo>
                <a:lnTo>
                  <a:pt x="264967" y="620974"/>
                </a:lnTo>
                <a:lnTo>
                  <a:pt x="272703" y="643019"/>
                </a:lnTo>
                <a:lnTo>
                  <a:pt x="282413" y="666139"/>
                </a:lnTo>
                <a:lnTo>
                  <a:pt x="291322" y="685055"/>
                </a:lnTo>
                <a:lnTo>
                  <a:pt x="294228" y="691018"/>
                </a:lnTo>
                <a:lnTo>
                  <a:pt x="298069" y="695946"/>
                </a:lnTo>
                <a:lnTo>
                  <a:pt x="307418" y="703962"/>
                </a:lnTo>
                <a:lnTo>
                  <a:pt x="315382" y="708160"/>
                </a:lnTo>
                <a:lnTo>
                  <a:pt x="338076" y="716967"/>
                </a:lnTo>
                <a:lnTo>
                  <a:pt x="349011" y="718702"/>
                </a:lnTo>
                <a:lnTo>
                  <a:pt x="353641" y="718212"/>
                </a:lnTo>
                <a:lnTo>
                  <a:pt x="357681" y="716933"/>
                </a:lnTo>
                <a:lnTo>
                  <a:pt x="364709" y="713924"/>
                </a:lnTo>
                <a:lnTo>
                  <a:pt x="379522" y="709453"/>
                </a:lnTo>
                <a:lnTo>
                  <a:pt x="384460" y="707284"/>
                </a:lnTo>
                <a:lnTo>
                  <a:pt x="388703" y="703932"/>
                </a:lnTo>
                <a:lnTo>
                  <a:pt x="405399" y="684013"/>
                </a:lnTo>
                <a:lnTo>
                  <a:pt x="418075" y="663928"/>
                </a:lnTo>
                <a:lnTo>
                  <a:pt x="430685" y="642489"/>
                </a:lnTo>
                <a:lnTo>
                  <a:pt x="436220" y="621744"/>
                </a:lnTo>
                <a:lnTo>
                  <a:pt x="440890" y="602721"/>
                </a:lnTo>
                <a:lnTo>
                  <a:pt x="443601" y="581566"/>
                </a:lnTo>
                <a:lnTo>
                  <a:pt x="445758" y="559464"/>
                </a:lnTo>
                <a:lnTo>
                  <a:pt x="449892" y="536941"/>
                </a:lnTo>
                <a:lnTo>
                  <a:pt x="451375" y="520838"/>
                </a:lnTo>
                <a:lnTo>
                  <a:pt x="452364" y="501530"/>
                </a:lnTo>
                <a:lnTo>
                  <a:pt x="453023" y="480086"/>
                </a:lnTo>
                <a:lnTo>
                  <a:pt x="452511" y="462932"/>
                </a:lnTo>
                <a:lnTo>
                  <a:pt x="451216" y="448639"/>
                </a:lnTo>
                <a:lnTo>
                  <a:pt x="447238" y="427043"/>
                </a:lnTo>
                <a:lnTo>
                  <a:pt x="442295" y="414269"/>
                </a:lnTo>
                <a:lnTo>
                  <a:pt x="439643" y="411435"/>
                </a:lnTo>
                <a:lnTo>
                  <a:pt x="436923" y="410497"/>
                </a:lnTo>
                <a:lnTo>
                  <a:pt x="425713" y="411286"/>
                </a:lnTo>
                <a:lnTo>
                  <a:pt x="421921" y="414208"/>
                </a:lnTo>
                <a:lnTo>
                  <a:pt x="412627" y="425075"/>
                </a:lnTo>
                <a:lnTo>
                  <a:pt x="401236" y="447258"/>
                </a:lnTo>
                <a:lnTo>
                  <a:pt x="387278" y="481030"/>
                </a:lnTo>
                <a:lnTo>
                  <a:pt x="383915" y="494994"/>
                </a:lnTo>
                <a:lnTo>
                  <a:pt x="381674" y="510019"/>
                </a:lnTo>
                <a:lnTo>
                  <a:pt x="380179" y="525750"/>
                </a:lnTo>
                <a:lnTo>
                  <a:pt x="380135" y="541952"/>
                </a:lnTo>
                <a:lnTo>
                  <a:pt x="381058" y="558469"/>
                </a:lnTo>
                <a:lnTo>
                  <a:pt x="382626" y="575195"/>
                </a:lnTo>
                <a:lnTo>
                  <a:pt x="384624" y="589204"/>
                </a:lnTo>
                <a:lnTo>
                  <a:pt x="389384" y="612388"/>
                </a:lnTo>
                <a:lnTo>
                  <a:pt x="392939" y="624476"/>
                </a:lnTo>
                <a:lnTo>
                  <a:pt x="397214" y="637298"/>
                </a:lnTo>
                <a:lnTo>
                  <a:pt x="401969" y="650608"/>
                </a:lnTo>
                <a:lnTo>
                  <a:pt x="407997" y="660433"/>
                </a:lnTo>
                <a:lnTo>
                  <a:pt x="414873" y="667936"/>
                </a:lnTo>
                <a:lnTo>
                  <a:pt x="435663" y="685587"/>
                </a:lnTo>
                <a:lnTo>
                  <a:pt x="453887" y="700342"/>
                </a:lnTo>
                <a:lnTo>
                  <a:pt x="471353" y="710746"/>
                </a:lnTo>
                <a:lnTo>
                  <a:pt x="477112" y="713861"/>
                </a:lnTo>
                <a:lnTo>
                  <a:pt x="488592" y="717322"/>
                </a:lnTo>
                <a:lnTo>
                  <a:pt x="511484" y="719543"/>
                </a:lnTo>
                <a:lnTo>
                  <a:pt x="528635" y="719928"/>
                </a:lnTo>
                <a:lnTo>
                  <a:pt x="540066" y="717478"/>
                </a:lnTo>
                <a:lnTo>
                  <a:pt x="550544" y="713214"/>
                </a:lnTo>
                <a:lnTo>
                  <a:pt x="558376" y="708144"/>
                </a:lnTo>
                <a:lnTo>
                  <a:pt x="572691" y="695384"/>
                </a:lnTo>
                <a:lnTo>
                  <a:pt x="584447" y="679538"/>
                </a:lnTo>
                <a:lnTo>
                  <a:pt x="589656" y="668290"/>
                </a:lnTo>
                <a:lnTo>
                  <a:pt x="595986" y="653172"/>
                </a:lnTo>
                <a:lnTo>
                  <a:pt x="603064" y="635473"/>
                </a:lnTo>
                <a:lnTo>
                  <a:pt x="608735" y="619864"/>
                </a:lnTo>
                <a:lnTo>
                  <a:pt x="613468" y="605647"/>
                </a:lnTo>
                <a:lnTo>
                  <a:pt x="617576" y="592360"/>
                </a:lnTo>
                <a:lnTo>
                  <a:pt x="622220" y="578739"/>
                </a:lnTo>
                <a:lnTo>
                  <a:pt x="632459" y="550905"/>
                </a:lnTo>
                <a:lnTo>
                  <a:pt x="636905" y="537767"/>
                </a:lnTo>
                <a:lnTo>
                  <a:pt x="640821" y="525199"/>
                </a:lnTo>
                <a:lnTo>
                  <a:pt x="647712" y="502027"/>
                </a:lnTo>
                <a:lnTo>
                  <a:pt x="653949" y="482203"/>
                </a:lnTo>
                <a:lnTo>
                  <a:pt x="657356" y="461328"/>
                </a:lnTo>
                <a:lnTo>
                  <a:pt x="658265" y="450427"/>
                </a:lnTo>
                <a:lnTo>
                  <a:pt x="658871" y="449827"/>
                </a:lnTo>
                <a:lnTo>
                  <a:pt x="659543" y="466941"/>
                </a:lnTo>
                <a:lnTo>
                  <a:pt x="660676" y="480839"/>
                </a:lnTo>
                <a:lnTo>
                  <a:pt x="664473" y="514061"/>
                </a:lnTo>
                <a:lnTo>
                  <a:pt x="677429" y="616147"/>
                </a:lnTo>
                <a:lnTo>
                  <a:pt x="680219" y="636507"/>
                </a:lnTo>
                <a:lnTo>
                  <a:pt x="683032" y="651986"/>
                </a:lnTo>
                <a:lnTo>
                  <a:pt x="688697" y="674264"/>
                </a:lnTo>
                <a:lnTo>
                  <a:pt x="696930" y="690515"/>
                </a:lnTo>
                <a:lnTo>
                  <a:pt x="701792" y="697516"/>
                </a:lnTo>
                <a:lnTo>
                  <a:pt x="707195" y="710375"/>
                </a:lnTo>
                <a:lnTo>
                  <a:pt x="708636" y="716471"/>
                </a:lnTo>
                <a:lnTo>
                  <a:pt x="711501" y="721487"/>
                </a:lnTo>
                <a:lnTo>
                  <a:pt x="715317" y="725784"/>
                </a:lnTo>
                <a:lnTo>
                  <a:pt x="737234" y="74580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181"/>
          <p:cNvSpPr/>
          <p:nvPr/>
        </p:nvSpPr>
        <p:spPr>
          <a:xfrm>
            <a:off x="5163502" y="1268730"/>
            <a:ext cx="1" cy="8573"/>
          </a:xfrm>
          <a:custGeom>
            <a:avLst/>
            <a:gdLst/>
            <a:ahLst/>
            <a:cxnLst/>
            <a:rect l="0" t="0" r="0" b="0"/>
            <a:pathLst>
              <a:path w="1" h="8573">
                <a:moveTo>
                  <a:pt x="0" y="8572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182"/>
          <p:cNvSpPr/>
          <p:nvPr/>
        </p:nvSpPr>
        <p:spPr>
          <a:xfrm>
            <a:off x="5326566" y="1149317"/>
            <a:ext cx="599889" cy="813484"/>
          </a:xfrm>
          <a:custGeom>
            <a:avLst/>
            <a:gdLst/>
            <a:ahLst/>
            <a:cxnLst/>
            <a:rect l="0" t="0" r="0" b="0"/>
            <a:pathLst>
              <a:path w="599889" h="813484">
                <a:moveTo>
                  <a:pt x="145546" y="196565"/>
                </a:moveTo>
                <a:lnTo>
                  <a:pt x="136445" y="201116"/>
                </a:lnTo>
                <a:lnTo>
                  <a:pt x="121683" y="213048"/>
                </a:lnTo>
                <a:lnTo>
                  <a:pt x="108270" y="230878"/>
                </a:lnTo>
                <a:lnTo>
                  <a:pt x="91831" y="254678"/>
                </a:lnTo>
                <a:lnTo>
                  <a:pt x="71825" y="281130"/>
                </a:lnTo>
                <a:lnTo>
                  <a:pt x="61157" y="296757"/>
                </a:lnTo>
                <a:lnTo>
                  <a:pt x="50234" y="313842"/>
                </a:lnTo>
                <a:lnTo>
                  <a:pt x="39142" y="331900"/>
                </a:lnTo>
                <a:lnTo>
                  <a:pt x="30795" y="347748"/>
                </a:lnTo>
                <a:lnTo>
                  <a:pt x="24278" y="362124"/>
                </a:lnTo>
                <a:lnTo>
                  <a:pt x="14497" y="387304"/>
                </a:lnTo>
                <a:lnTo>
                  <a:pt x="6974" y="408020"/>
                </a:lnTo>
                <a:lnTo>
                  <a:pt x="1935" y="431198"/>
                </a:lnTo>
                <a:lnTo>
                  <a:pt x="442" y="454681"/>
                </a:lnTo>
                <a:lnTo>
                  <a:pt x="0" y="475186"/>
                </a:lnTo>
                <a:lnTo>
                  <a:pt x="1842" y="480419"/>
                </a:lnTo>
                <a:lnTo>
                  <a:pt x="4977" y="484861"/>
                </a:lnTo>
                <a:lnTo>
                  <a:pt x="8971" y="488775"/>
                </a:lnTo>
                <a:lnTo>
                  <a:pt x="11633" y="492337"/>
                </a:lnTo>
                <a:lnTo>
                  <a:pt x="14592" y="498834"/>
                </a:lnTo>
                <a:lnTo>
                  <a:pt x="17286" y="500948"/>
                </a:lnTo>
                <a:lnTo>
                  <a:pt x="20987" y="502357"/>
                </a:lnTo>
                <a:lnTo>
                  <a:pt x="35297" y="504340"/>
                </a:lnTo>
                <a:lnTo>
                  <a:pt x="40614" y="504618"/>
                </a:lnTo>
                <a:lnTo>
                  <a:pt x="51602" y="502388"/>
                </a:lnTo>
                <a:lnTo>
                  <a:pt x="68498" y="495777"/>
                </a:lnTo>
                <a:lnTo>
                  <a:pt x="78918" y="490520"/>
                </a:lnTo>
                <a:lnTo>
                  <a:pt x="91091" y="481254"/>
                </a:lnTo>
                <a:lnTo>
                  <a:pt x="105387" y="466866"/>
                </a:lnTo>
                <a:lnTo>
                  <a:pt x="112775" y="456082"/>
                </a:lnTo>
                <a:lnTo>
                  <a:pt x="122289" y="434749"/>
                </a:lnTo>
                <a:lnTo>
                  <a:pt x="126232" y="422982"/>
                </a:lnTo>
                <a:lnTo>
                  <a:pt x="135692" y="392127"/>
                </a:lnTo>
                <a:lnTo>
                  <a:pt x="139929" y="374565"/>
                </a:lnTo>
                <a:lnTo>
                  <a:pt x="143706" y="356189"/>
                </a:lnTo>
                <a:lnTo>
                  <a:pt x="147177" y="337271"/>
                </a:lnTo>
                <a:lnTo>
                  <a:pt x="149491" y="322754"/>
                </a:lnTo>
                <a:lnTo>
                  <a:pt x="152062" y="301544"/>
                </a:lnTo>
                <a:lnTo>
                  <a:pt x="150665" y="285767"/>
                </a:lnTo>
                <a:lnTo>
                  <a:pt x="146558" y="269219"/>
                </a:lnTo>
                <a:lnTo>
                  <a:pt x="146220" y="269766"/>
                </a:lnTo>
                <a:lnTo>
                  <a:pt x="145846" y="275454"/>
                </a:lnTo>
                <a:lnTo>
                  <a:pt x="148219" y="284332"/>
                </a:lnTo>
                <a:lnTo>
                  <a:pt x="154911" y="302580"/>
                </a:lnTo>
                <a:lnTo>
                  <a:pt x="159233" y="317978"/>
                </a:lnTo>
                <a:lnTo>
                  <a:pt x="161154" y="334346"/>
                </a:lnTo>
                <a:lnTo>
                  <a:pt x="165477" y="350332"/>
                </a:lnTo>
                <a:lnTo>
                  <a:pt x="172168" y="371466"/>
                </a:lnTo>
                <a:lnTo>
                  <a:pt x="205732" y="471567"/>
                </a:lnTo>
                <a:lnTo>
                  <a:pt x="213293" y="500867"/>
                </a:lnTo>
                <a:lnTo>
                  <a:pt x="220238" y="532783"/>
                </a:lnTo>
                <a:lnTo>
                  <a:pt x="226773" y="566443"/>
                </a:lnTo>
                <a:lnTo>
                  <a:pt x="231130" y="593645"/>
                </a:lnTo>
                <a:lnTo>
                  <a:pt x="234035" y="616543"/>
                </a:lnTo>
                <a:lnTo>
                  <a:pt x="235971" y="636570"/>
                </a:lnTo>
                <a:lnTo>
                  <a:pt x="237262" y="653732"/>
                </a:lnTo>
                <a:lnTo>
                  <a:pt x="238123" y="668983"/>
                </a:lnTo>
                <a:lnTo>
                  <a:pt x="238696" y="682960"/>
                </a:lnTo>
                <a:lnTo>
                  <a:pt x="236794" y="706111"/>
                </a:lnTo>
                <a:lnTo>
                  <a:pt x="232773" y="725925"/>
                </a:lnTo>
                <a:lnTo>
                  <a:pt x="227811" y="744256"/>
                </a:lnTo>
                <a:lnTo>
                  <a:pt x="219891" y="759388"/>
                </a:lnTo>
                <a:lnTo>
                  <a:pt x="204721" y="778618"/>
                </a:lnTo>
                <a:lnTo>
                  <a:pt x="192802" y="790535"/>
                </a:lnTo>
                <a:lnTo>
                  <a:pt x="177979" y="802182"/>
                </a:lnTo>
                <a:lnTo>
                  <a:pt x="164406" y="808628"/>
                </a:lnTo>
                <a:lnTo>
                  <a:pt x="148594" y="812257"/>
                </a:lnTo>
                <a:lnTo>
                  <a:pt x="134718" y="813483"/>
                </a:lnTo>
                <a:lnTo>
                  <a:pt x="126129" y="811111"/>
                </a:lnTo>
                <a:lnTo>
                  <a:pt x="116914" y="806882"/>
                </a:lnTo>
                <a:lnTo>
                  <a:pt x="109643" y="801827"/>
                </a:lnTo>
                <a:lnTo>
                  <a:pt x="107324" y="798193"/>
                </a:lnTo>
                <a:lnTo>
                  <a:pt x="98743" y="773232"/>
                </a:lnTo>
                <a:lnTo>
                  <a:pt x="96170" y="751946"/>
                </a:lnTo>
                <a:lnTo>
                  <a:pt x="95484" y="738269"/>
                </a:lnTo>
                <a:lnTo>
                  <a:pt x="95978" y="724389"/>
                </a:lnTo>
                <a:lnTo>
                  <a:pt x="97261" y="710373"/>
                </a:lnTo>
                <a:lnTo>
                  <a:pt x="99069" y="696266"/>
                </a:lnTo>
                <a:lnTo>
                  <a:pt x="101226" y="683051"/>
                </a:lnTo>
                <a:lnTo>
                  <a:pt x="106164" y="658209"/>
                </a:lnTo>
                <a:lnTo>
                  <a:pt x="109766" y="644345"/>
                </a:lnTo>
                <a:lnTo>
                  <a:pt x="114072" y="629387"/>
                </a:lnTo>
                <a:lnTo>
                  <a:pt x="118848" y="613701"/>
                </a:lnTo>
                <a:lnTo>
                  <a:pt x="125843" y="593718"/>
                </a:lnTo>
                <a:lnTo>
                  <a:pt x="159363" y="503368"/>
                </a:lnTo>
                <a:lnTo>
                  <a:pt x="172642" y="466272"/>
                </a:lnTo>
                <a:lnTo>
                  <a:pt x="184894" y="433910"/>
                </a:lnTo>
                <a:lnTo>
                  <a:pt x="191780" y="418612"/>
                </a:lnTo>
                <a:lnTo>
                  <a:pt x="199229" y="403652"/>
                </a:lnTo>
                <a:lnTo>
                  <a:pt x="207052" y="388915"/>
                </a:lnTo>
                <a:lnTo>
                  <a:pt x="214172" y="373376"/>
                </a:lnTo>
                <a:lnTo>
                  <a:pt x="220825" y="357301"/>
                </a:lnTo>
                <a:lnTo>
                  <a:pt x="227164" y="340870"/>
                </a:lnTo>
                <a:lnTo>
                  <a:pt x="232343" y="325153"/>
                </a:lnTo>
                <a:lnTo>
                  <a:pt x="236749" y="309913"/>
                </a:lnTo>
                <a:lnTo>
                  <a:pt x="240638" y="294990"/>
                </a:lnTo>
                <a:lnTo>
                  <a:pt x="259764" y="228480"/>
                </a:lnTo>
                <a:lnTo>
                  <a:pt x="266459" y="199744"/>
                </a:lnTo>
                <a:lnTo>
                  <a:pt x="272827" y="168204"/>
                </a:lnTo>
                <a:lnTo>
                  <a:pt x="278977" y="134795"/>
                </a:lnTo>
                <a:lnTo>
                  <a:pt x="282125" y="109665"/>
                </a:lnTo>
                <a:lnTo>
                  <a:pt x="283272" y="90054"/>
                </a:lnTo>
                <a:lnTo>
                  <a:pt x="283083" y="74123"/>
                </a:lnTo>
                <a:lnTo>
                  <a:pt x="282005" y="59692"/>
                </a:lnTo>
                <a:lnTo>
                  <a:pt x="280334" y="46261"/>
                </a:lnTo>
                <a:lnTo>
                  <a:pt x="275936" y="23083"/>
                </a:lnTo>
                <a:lnTo>
                  <a:pt x="269059" y="2182"/>
                </a:lnTo>
                <a:lnTo>
                  <a:pt x="267893" y="301"/>
                </a:lnTo>
                <a:lnTo>
                  <a:pt x="267115" y="0"/>
                </a:lnTo>
                <a:lnTo>
                  <a:pt x="266598" y="752"/>
                </a:lnTo>
                <a:lnTo>
                  <a:pt x="266022" y="4127"/>
                </a:lnTo>
                <a:lnTo>
                  <a:pt x="265698" y="25035"/>
                </a:lnTo>
                <a:lnTo>
                  <a:pt x="265601" y="50809"/>
                </a:lnTo>
                <a:lnTo>
                  <a:pt x="268119" y="70507"/>
                </a:lnTo>
                <a:lnTo>
                  <a:pt x="270124" y="81094"/>
                </a:lnTo>
                <a:lnTo>
                  <a:pt x="272413" y="99582"/>
                </a:lnTo>
                <a:lnTo>
                  <a:pt x="277496" y="150604"/>
                </a:lnTo>
                <a:lnTo>
                  <a:pt x="280185" y="172592"/>
                </a:lnTo>
                <a:lnTo>
                  <a:pt x="282931" y="191060"/>
                </a:lnTo>
                <a:lnTo>
                  <a:pt x="285713" y="207183"/>
                </a:lnTo>
                <a:lnTo>
                  <a:pt x="288521" y="221741"/>
                </a:lnTo>
                <a:lnTo>
                  <a:pt x="294180" y="248077"/>
                </a:lnTo>
                <a:lnTo>
                  <a:pt x="302410" y="272482"/>
                </a:lnTo>
                <a:lnTo>
                  <a:pt x="307273" y="284324"/>
                </a:lnTo>
                <a:lnTo>
                  <a:pt x="311466" y="299838"/>
                </a:lnTo>
                <a:lnTo>
                  <a:pt x="315214" y="317801"/>
                </a:lnTo>
                <a:lnTo>
                  <a:pt x="318666" y="337397"/>
                </a:lnTo>
                <a:lnTo>
                  <a:pt x="321919" y="353318"/>
                </a:lnTo>
                <a:lnTo>
                  <a:pt x="328074" y="378628"/>
                </a:lnTo>
                <a:lnTo>
                  <a:pt x="331445" y="399402"/>
                </a:lnTo>
                <a:lnTo>
                  <a:pt x="333895" y="417207"/>
                </a:lnTo>
                <a:lnTo>
                  <a:pt x="339677" y="437941"/>
                </a:lnTo>
                <a:lnTo>
                  <a:pt x="342767" y="455197"/>
                </a:lnTo>
                <a:lnTo>
                  <a:pt x="346865" y="463278"/>
                </a:lnTo>
                <a:lnTo>
                  <a:pt x="348339" y="464861"/>
                </a:lnTo>
                <a:lnTo>
                  <a:pt x="349321" y="464964"/>
                </a:lnTo>
                <a:lnTo>
                  <a:pt x="351365" y="461586"/>
                </a:lnTo>
                <a:lnTo>
                  <a:pt x="360729" y="441354"/>
                </a:lnTo>
                <a:lnTo>
                  <a:pt x="376756" y="402198"/>
                </a:lnTo>
                <a:lnTo>
                  <a:pt x="384459" y="386041"/>
                </a:lnTo>
                <a:lnTo>
                  <a:pt x="398097" y="363009"/>
                </a:lnTo>
                <a:lnTo>
                  <a:pt x="416485" y="339333"/>
                </a:lnTo>
                <a:lnTo>
                  <a:pt x="428206" y="328915"/>
                </a:lnTo>
                <a:lnTo>
                  <a:pt x="438813" y="322062"/>
                </a:lnTo>
                <a:lnTo>
                  <a:pt x="446702" y="319017"/>
                </a:lnTo>
                <a:lnTo>
                  <a:pt x="461050" y="317302"/>
                </a:lnTo>
                <a:lnTo>
                  <a:pt x="465419" y="318014"/>
                </a:lnTo>
                <a:lnTo>
                  <a:pt x="472815" y="321345"/>
                </a:lnTo>
                <a:lnTo>
                  <a:pt x="486884" y="333126"/>
                </a:lnTo>
                <a:lnTo>
                  <a:pt x="503117" y="353233"/>
                </a:lnTo>
                <a:lnTo>
                  <a:pt x="519414" y="376685"/>
                </a:lnTo>
                <a:lnTo>
                  <a:pt x="529094" y="390940"/>
                </a:lnTo>
                <a:lnTo>
                  <a:pt x="542389" y="411859"/>
                </a:lnTo>
                <a:lnTo>
                  <a:pt x="554331" y="431316"/>
                </a:lnTo>
                <a:lnTo>
                  <a:pt x="579617" y="470591"/>
                </a:lnTo>
                <a:lnTo>
                  <a:pt x="585421" y="480214"/>
                </a:lnTo>
                <a:lnTo>
                  <a:pt x="599888" y="50517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183"/>
          <p:cNvSpPr/>
          <p:nvPr/>
        </p:nvSpPr>
        <p:spPr>
          <a:xfrm>
            <a:off x="5952172" y="1071562"/>
            <a:ext cx="102871" cy="720091"/>
          </a:xfrm>
          <a:custGeom>
            <a:avLst/>
            <a:gdLst/>
            <a:ahLst/>
            <a:cxnLst/>
            <a:rect l="0" t="0" r="0" b="0"/>
            <a:pathLst>
              <a:path w="102871" h="720091">
                <a:moveTo>
                  <a:pt x="0" y="0"/>
                </a:moveTo>
                <a:lnTo>
                  <a:pt x="4551" y="18203"/>
                </a:lnTo>
                <a:lnTo>
                  <a:pt x="6844" y="33091"/>
                </a:lnTo>
                <a:lnTo>
                  <a:pt x="11932" y="75032"/>
                </a:lnTo>
                <a:lnTo>
                  <a:pt x="13670" y="95741"/>
                </a:lnTo>
                <a:lnTo>
                  <a:pt x="14828" y="115263"/>
                </a:lnTo>
                <a:lnTo>
                  <a:pt x="15600" y="133992"/>
                </a:lnTo>
                <a:lnTo>
                  <a:pt x="17792" y="282478"/>
                </a:lnTo>
                <a:lnTo>
                  <a:pt x="21561" y="360178"/>
                </a:lnTo>
                <a:lnTo>
                  <a:pt x="23899" y="390614"/>
                </a:lnTo>
                <a:lnTo>
                  <a:pt x="26410" y="415667"/>
                </a:lnTo>
                <a:lnTo>
                  <a:pt x="29037" y="437131"/>
                </a:lnTo>
                <a:lnTo>
                  <a:pt x="34598" y="466681"/>
                </a:lnTo>
                <a:lnTo>
                  <a:pt x="50937" y="540154"/>
                </a:lnTo>
                <a:lnTo>
                  <a:pt x="65818" y="600748"/>
                </a:lnTo>
                <a:lnTo>
                  <a:pt x="72454" y="626241"/>
                </a:lnTo>
                <a:lnTo>
                  <a:pt x="77831" y="645142"/>
                </a:lnTo>
                <a:lnTo>
                  <a:pt x="82367" y="659647"/>
                </a:lnTo>
                <a:lnTo>
                  <a:pt x="86344" y="671222"/>
                </a:lnTo>
                <a:lnTo>
                  <a:pt x="88995" y="680844"/>
                </a:lnTo>
                <a:lnTo>
                  <a:pt x="91941" y="696615"/>
                </a:lnTo>
                <a:lnTo>
                  <a:pt x="93679" y="702535"/>
                </a:lnTo>
                <a:lnTo>
                  <a:pt x="95790" y="707434"/>
                </a:lnTo>
                <a:lnTo>
                  <a:pt x="102870" y="7200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184"/>
          <p:cNvSpPr/>
          <p:nvPr/>
        </p:nvSpPr>
        <p:spPr>
          <a:xfrm>
            <a:off x="5866447" y="1277302"/>
            <a:ext cx="480061" cy="51436"/>
          </a:xfrm>
          <a:custGeom>
            <a:avLst/>
            <a:gdLst/>
            <a:ahLst/>
            <a:cxnLst/>
            <a:rect l="0" t="0" r="0" b="0"/>
            <a:pathLst>
              <a:path w="480061" h="51436">
                <a:moveTo>
                  <a:pt x="0" y="51435"/>
                </a:moveTo>
                <a:lnTo>
                  <a:pt x="18203" y="46884"/>
                </a:lnTo>
                <a:lnTo>
                  <a:pt x="26423" y="45544"/>
                </a:lnTo>
                <a:lnTo>
                  <a:pt x="34761" y="44650"/>
                </a:lnTo>
                <a:lnTo>
                  <a:pt x="43176" y="44054"/>
                </a:lnTo>
                <a:lnTo>
                  <a:pt x="52597" y="42705"/>
                </a:lnTo>
                <a:lnTo>
                  <a:pt x="62687" y="40852"/>
                </a:lnTo>
                <a:lnTo>
                  <a:pt x="73224" y="38665"/>
                </a:lnTo>
                <a:lnTo>
                  <a:pt x="90726" y="36254"/>
                </a:lnTo>
                <a:lnTo>
                  <a:pt x="160655" y="28310"/>
                </a:lnTo>
                <a:lnTo>
                  <a:pt x="200942" y="22742"/>
                </a:lnTo>
                <a:lnTo>
                  <a:pt x="218734" y="20876"/>
                </a:lnTo>
                <a:lnTo>
                  <a:pt x="235358" y="19633"/>
                </a:lnTo>
                <a:lnTo>
                  <a:pt x="251203" y="18803"/>
                </a:lnTo>
                <a:lnTo>
                  <a:pt x="266529" y="17298"/>
                </a:lnTo>
                <a:lnTo>
                  <a:pt x="281508" y="15342"/>
                </a:lnTo>
                <a:lnTo>
                  <a:pt x="296257" y="13086"/>
                </a:lnTo>
                <a:lnTo>
                  <a:pt x="310853" y="11581"/>
                </a:lnTo>
                <a:lnTo>
                  <a:pt x="325345" y="10578"/>
                </a:lnTo>
                <a:lnTo>
                  <a:pt x="339769" y="9910"/>
                </a:lnTo>
                <a:lnTo>
                  <a:pt x="356053" y="8512"/>
                </a:lnTo>
                <a:lnTo>
                  <a:pt x="391926" y="4418"/>
                </a:lnTo>
                <a:lnTo>
                  <a:pt x="408921" y="2945"/>
                </a:lnTo>
                <a:lnTo>
                  <a:pt x="425014" y="1964"/>
                </a:lnTo>
                <a:lnTo>
                  <a:pt x="48006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185"/>
          <p:cNvSpPr/>
          <p:nvPr/>
        </p:nvSpPr>
        <p:spPr>
          <a:xfrm>
            <a:off x="4529137" y="1752528"/>
            <a:ext cx="1834516" cy="56270"/>
          </a:xfrm>
          <a:custGeom>
            <a:avLst/>
            <a:gdLst/>
            <a:ahLst/>
            <a:cxnLst/>
            <a:rect l="0" t="0" r="0" b="0"/>
            <a:pathLst>
              <a:path w="1834516" h="56270">
                <a:moveTo>
                  <a:pt x="0" y="56269"/>
                </a:moveTo>
                <a:lnTo>
                  <a:pt x="18204" y="51718"/>
                </a:lnTo>
                <a:lnTo>
                  <a:pt x="30233" y="49425"/>
                </a:lnTo>
                <a:lnTo>
                  <a:pt x="61379" y="44337"/>
                </a:lnTo>
                <a:lnTo>
                  <a:pt x="102527" y="36361"/>
                </a:lnTo>
                <a:lnTo>
                  <a:pt x="125502" y="31567"/>
                </a:lnTo>
                <a:lnTo>
                  <a:pt x="152248" y="27419"/>
                </a:lnTo>
                <a:lnTo>
                  <a:pt x="181508" y="23700"/>
                </a:lnTo>
                <a:lnTo>
                  <a:pt x="238785" y="17029"/>
                </a:lnTo>
                <a:lnTo>
                  <a:pt x="283292" y="10889"/>
                </a:lnTo>
                <a:lnTo>
                  <a:pt x="304114" y="8871"/>
                </a:lnTo>
                <a:lnTo>
                  <a:pt x="324662" y="7525"/>
                </a:lnTo>
                <a:lnTo>
                  <a:pt x="365275" y="6030"/>
                </a:lnTo>
                <a:lnTo>
                  <a:pt x="405549" y="5366"/>
                </a:lnTo>
                <a:lnTo>
                  <a:pt x="468535" y="2530"/>
                </a:lnTo>
                <a:lnTo>
                  <a:pt x="506666" y="441"/>
                </a:lnTo>
                <a:lnTo>
                  <a:pt x="555900" y="0"/>
                </a:lnTo>
                <a:lnTo>
                  <a:pt x="896109" y="5237"/>
                </a:lnTo>
                <a:lnTo>
                  <a:pt x="1399153" y="18455"/>
                </a:lnTo>
                <a:lnTo>
                  <a:pt x="1678171" y="21841"/>
                </a:lnTo>
                <a:lnTo>
                  <a:pt x="1808039" y="21976"/>
                </a:lnTo>
                <a:lnTo>
                  <a:pt x="1814959" y="22929"/>
                </a:lnTo>
                <a:lnTo>
                  <a:pt x="1820526" y="24517"/>
                </a:lnTo>
                <a:lnTo>
                  <a:pt x="1834515" y="3055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186"/>
          <p:cNvSpPr/>
          <p:nvPr/>
        </p:nvSpPr>
        <p:spPr>
          <a:xfrm>
            <a:off x="1880234" y="2143125"/>
            <a:ext cx="39230" cy="565786"/>
          </a:xfrm>
          <a:custGeom>
            <a:avLst/>
            <a:gdLst/>
            <a:ahLst/>
            <a:cxnLst/>
            <a:rect l="0" t="0" r="0" b="0"/>
            <a:pathLst>
              <a:path w="39230" h="565786">
                <a:moveTo>
                  <a:pt x="34291" y="0"/>
                </a:moveTo>
                <a:lnTo>
                  <a:pt x="34291" y="28370"/>
                </a:lnTo>
                <a:lnTo>
                  <a:pt x="35243" y="32248"/>
                </a:lnTo>
                <a:lnTo>
                  <a:pt x="36830" y="36739"/>
                </a:lnTo>
                <a:lnTo>
                  <a:pt x="38841" y="41637"/>
                </a:lnTo>
                <a:lnTo>
                  <a:pt x="39229" y="46808"/>
                </a:lnTo>
                <a:lnTo>
                  <a:pt x="38536" y="52160"/>
                </a:lnTo>
                <a:lnTo>
                  <a:pt x="37121" y="57633"/>
                </a:lnTo>
                <a:lnTo>
                  <a:pt x="36177" y="63187"/>
                </a:lnTo>
                <a:lnTo>
                  <a:pt x="35129" y="74438"/>
                </a:lnTo>
                <a:lnTo>
                  <a:pt x="34663" y="88328"/>
                </a:lnTo>
                <a:lnTo>
                  <a:pt x="34364" y="115978"/>
                </a:lnTo>
                <a:lnTo>
                  <a:pt x="33387" y="123039"/>
                </a:lnTo>
                <a:lnTo>
                  <a:pt x="31783" y="130603"/>
                </a:lnTo>
                <a:lnTo>
                  <a:pt x="29761" y="138503"/>
                </a:lnTo>
                <a:lnTo>
                  <a:pt x="28414" y="146628"/>
                </a:lnTo>
                <a:lnTo>
                  <a:pt x="27515" y="154902"/>
                </a:lnTo>
                <a:lnTo>
                  <a:pt x="26517" y="171715"/>
                </a:lnTo>
                <a:lnTo>
                  <a:pt x="26073" y="188713"/>
                </a:lnTo>
                <a:lnTo>
                  <a:pt x="25718" y="480787"/>
                </a:lnTo>
                <a:lnTo>
                  <a:pt x="24766" y="487212"/>
                </a:lnTo>
                <a:lnTo>
                  <a:pt x="23178" y="492448"/>
                </a:lnTo>
                <a:lnTo>
                  <a:pt x="21167" y="496891"/>
                </a:lnTo>
                <a:lnTo>
                  <a:pt x="19827" y="501758"/>
                </a:lnTo>
                <a:lnTo>
                  <a:pt x="18933" y="506908"/>
                </a:lnTo>
                <a:lnTo>
                  <a:pt x="17940" y="518662"/>
                </a:lnTo>
                <a:lnTo>
                  <a:pt x="17499" y="533411"/>
                </a:lnTo>
                <a:lnTo>
                  <a:pt x="16428" y="539440"/>
                </a:lnTo>
                <a:lnTo>
                  <a:pt x="14762" y="544411"/>
                </a:lnTo>
                <a:lnTo>
                  <a:pt x="12699" y="548678"/>
                </a:lnTo>
                <a:lnTo>
                  <a:pt x="10371" y="552475"/>
                </a:lnTo>
                <a:lnTo>
                  <a:pt x="7867" y="555959"/>
                </a:lnTo>
                <a:lnTo>
                  <a:pt x="0" y="56578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187"/>
          <p:cNvSpPr/>
          <p:nvPr/>
        </p:nvSpPr>
        <p:spPr>
          <a:xfrm>
            <a:off x="2175405" y="2125980"/>
            <a:ext cx="501442" cy="513944"/>
          </a:xfrm>
          <a:custGeom>
            <a:avLst/>
            <a:gdLst/>
            <a:ahLst/>
            <a:cxnLst/>
            <a:rect l="0" t="0" r="0" b="0"/>
            <a:pathLst>
              <a:path w="501442" h="513944">
                <a:moveTo>
                  <a:pt x="433492" y="0"/>
                </a:moveTo>
                <a:lnTo>
                  <a:pt x="421560" y="0"/>
                </a:lnTo>
                <a:lnTo>
                  <a:pt x="408504" y="2540"/>
                </a:lnTo>
                <a:lnTo>
                  <a:pt x="399688" y="4551"/>
                </a:lnTo>
                <a:lnTo>
                  <a:pt x="389049" y="5891"/>
                </a:lnTo>
                <a:lnTo>
                  <a:pt x="377193" y="6785"/>
                </a:lnTo>
                <a:lnTo>
                  <a:pt x="364527" y="7381"/>
                </a:lnTo>
                <a:lnTo>
                  <a:pt x="350368" y="8730"/>
                </a:lnTo>
                <a:lnTo>
                  <a:pt x="335213" y="10582"/>
                </a:lnTo>
                <a:lnTo>
                  <a:pt x="319395" y="12770"/>
                </a:lnTo>
                <a:lnTo>
                  <a:pt x="305040" y="14228"/>
                </a:lnTo>
                <a:lnTo>
                  <a:pt x="291660" y="15200"/>
                </a:lnTo>
                <a:lnTo>
                  <a:pt x="278930" y="15848"/>
                </a:lnTo>
                <a:lnTo>
                  <a:pt x="264728" y="17233"/>
                </a:lnTo>
                <a:lnTo>
                  <a:pt x="249545" y="19109"/>
                </a:lnTo>
                <a:lnTo>
                  <a:pt x="233708" y="21311"/>
                </a:lnTo>
                <a:lnTo>
                  <a:pt x="219340" y="22780"/>
                </a:lnTo>
                <a:lnTo>
                  <a:pt x="205952" y="23759"/>
                </a:lnTo>
                <a:lnTo>
                  <a:pt x="193216" y="24412"/>
                </a:lnTo>
                <a:lnTo>
                  <a:pt x="156205" y="25137"/>
                </a:lnTo>
                <a:lnTo>
                  <a:pt x="71697" y="25603"/>
                </a:lnTo>
                <a:lnTo>
                  <a:pt x="57993" y="26593"/>
                </a:lnTo>
                <a:lnTo>
                  <a:pt x="42766" y="30234"/>
                </a:lnTo>
                <a:lnTo>
                  <a:pt x="33459" y="35027"/>
                </a:lnTo>
                <a:lnTo>
                  <a:pt x="29643" y="37639"/>
                </a:lnTo>
                <a:lnTo>
                  <a:pt x="27099" y="40332"/>
                </a:lnTo>
                <a:lnTo>
                  <a:pt x="25403" y="43081"/>
                </a:lnTo>
                <a:lnTo>
                  <a:pt x="20477" y="56579"/>
                </a:lnTo>
                <a:lnTo>
                  <a:pt x="16567" y="69914"/>
                </a:lnTo>
                <a:lnTo>
                  <a:pt x="14830" y="82190"/>
                </a:lnTo>
                <a:lnTo>
                  <a:pt x="14057" y="93996"/>
                </a:lnTo>
                <a:lnTo>
                  <a:pt x="13851" y="99812"/>
                </a:lnTo>
                <a:lnTo>
                  <a:pt x="11083" y="111353"/>
                </a:lnTo>
                <a:lnTo>
                  <a:pt x="7629" y="122832"/>
                </a:lnTo>
                <a:lnTo>
                  <a:pt x="6095" y="134284"/>
                </a:lnTo>
                <a:lnTo>
                  <a:pt x="5413" y="148264"/>
                </a:lnTo>
                <a:lnTo>
                  <a:pt x="5231" y="155993"/>
                </a:lnTo>
                <a:lnTo>
                  <a:pt x="4157" y="166860"/>
                </a:lnTo>
                <a:lnTo>
                  <a:pt x="2489" y="179820"/>
                </a:lnTo>
                <a:lnTo>
                  <a:pt x="424" y="194175"/>
                </a:lnTo>
                <a:lnTo>
                  <a:pt x="0" y="208507"/>
                </a:lnTo>
                <a:lnTo>
                  <a:pt x="670" y="222825"/>
                </a:lnTo>
                <a:lnTo>
                  <a:pt x="4038" y="257268"/>
                </a:lnTo>
                <a:lnTo>
                  <a:pt x="4621" y="267786"/>
                </a:lnTo>
                <a:lnTo>
                  <a:pt x="5656" y="269964"/>
                </a:lnTo>
                <a:lnTo>
                  <a:pt x="7298" y="271416"/>
                </a:lnTo>
                <a:lnTo>
                  <a:pt x="9345" y="272384"/>
                </a:lnTo>
                <a:lnTo>
                  <a:pt x="14160" y="273459"/>
                </a:lnTo>
                <a:lnTo>
                  <a:pt x="16777" y="273746"/>
                </a:lnTo>
                <a:lnTo>
                  <a:pt x="19474" y="272985"/>
                </a:lnTo>
                <a:lnTo>
                  <a:pt x="25012" y="269599"/>
                </a:lnTo>
                <a:lnTo>
                  <a:pt x="38035" y="257787"/>
                </a:lnTo>
                <a:lnTo>
                  <a:pt x="48501" y="250144"/>
                </a:lnTo>
                <a:lnTo>
                  <a:pt x="53959" y="246773"/>
                </a:lnTo>
                <a:lnTo>
                  <a:pt x="93496" y="223824"/>
                </a:lnTo>
                <a:lnTo>
                  <a:pt x="121093" y="208697"/>
                </a:lnTo>
                <a:lnTo>
                  <a:pt x="133786" y="201996"/>
                </a:lnTo>
                <a:lnTo>
                  <a:pt x="146058" y="196577"/>
                </a:lnTo>
                <a:lnTo>
                  <a:pt x="158049" y="192011"/>
                </a:lnTo>
                <a:lnTo>
                  <a:pt x="169853" y="188014"/>
                </a:lnTo>
                <a:lnTo>
                  <a:pt x="181533" y="183446"/>
                </a:lnTo>
                <a:lnTo>
                  <a:pt x="193129" y="178494"/>
                </a:lnTo>
                <a:lnTo>
                  <a:pt x="204670" y="173288"/>
                </a:lnTo>
                <a:lnTo>
                  <a:pt x="216174" y="168866"/>
                </a:lnTo>
                <a:lnTo>
                  <a:pt x="227654" y="164964"/>
                </a:lnTo>
                <a:lnTo>
                  <a:pt x="239116" y="161411"/>
                </a:lnTo>
                <a:lnTo>
                  <a:pt x="250568" y="159042"/>
                </a:lnTo>
                <a:lnTo>
                  <a:pt x="262013" y="157463"/>
                </a:lnTo>
                <a:lnTo>
                  <a:pt x="273452" y="156410"/>
                </a:lnTo>
                <a:lnTo>
                  <a:pt x="284889" y="155708"/>
                </a:lnTo>
                <a:lnTo>
                  <a:pt x="307756" y="154929"/>
                </a:lnTo>
                <a:lnTo>
                  <a:pt x="342050" y="154489"/>
                </a:lnTo>
                <a:lnTo>
                  <a:pt x="352528" y="155380"/>
                </a:lnTo>
                <a:lnTo>
                  <a:pt x="362371" y="156927"/>
                </a:lnTo>
                <a:lnTo>
                  <a:pt x="371791" y="158910"/>
                </a:lnTo>
                <a:lnTo>
                  <a:pt x="403251" y="166253"/>
                </a:lnTo>
                <a:lnTo>
                  <a:pt x="412379" y="169890"/>
                </a:lnTo>
                <a:lnTo>
                  <a:pt x="427601" y="179011"/>
                </a:lnTo>
                <a:lnTo>
                  <a:pt x="451431" y="194857"/>
                </a:lnTo>
                <a:lnTo>
                  <a:pt x="457834" y="201342"/>
                </a:lnTo>
                <a:lnTo>
                  <a:pt x="467488" y="216168"/>
                </a:lnTo>
                <a:lnTo>
                  <a:pt x="477494" y="229742"/>
                </a:lnTo>
                <a:lnTo>
                  <a:pt x="487339" y="243077"/>
                </a:lnTo>
                <a:lnTo>
                  <a:pt x="494889" y="258529"/>
                </a:lnTo>
                <a:lnTo>
                  <a:pt x="498880" y="272381"/>
                </a:lnTo>
                <a:lnTo>
                  <a:pt x="500653" y="285841"/>
                </a:lnTo>
                <a:lnTo>
                  <a:pt x="501441" y="301348"/>
                </a:lnTo>
                <a:lnTo>
                  <a:pt x="500699" y="309483"/>
                </a:lnTo>
                <a:lnTo>
                  <a:pt x="499252" y="317764"/>
                </a:lnTo>
                <a:lnTo>
                  <a:pt x="497334" y="326143"/>
                </a:lnTo>
                <a:lnTo>
                  <a:pt x="494151" y="336491"/>
                </a:lnTo>
                <a:lnTo>
                  <a:pt x="490124" y="348152"/>
                </a:lnTo>
                <a:lnTo>
                  <a:pt x="485534" y="360689"/>
                </a:lnTo>
                <a:lnTo>
                  <a:pt x="479617" y="373809"/>
                </a:lnTo>
                <a:lnTo>
                  <a:pt x="472814" y="387318"/>
                </a:lnTo>
                <a:lnTo>
                  <a:pt x="465422" y="401087"/>
                </a:lnTo>
                <a:lnTo>
                  <a:pt x="458589" y="412171"/>
                </a:lnTo>
                <a:lnTo>
                  <a:pt x="452128" y="421466"/>
                </a:lnTo>
                <a:lnTo>
                  <a:pt x="439870" y="436873"/>
                </a:lnTo>
                <a:lnTo>
                  <a:pt x="428072" y="450070"/>
                </a:lnTo>
                <a:lnTo>
                  <a:pt x="413938" y="459746"/>
                </a:lnTo>
                <a:lnTo>
                  <a:pt x="386132" y="473719"/>
                </a:lnTo>
                <a:lnTo>
                  <a:pt x="371486" y="482322"/>
                </a:lnTo>
                <a:lnTo>
                  <a:pt x="363579" y="487283"/>
                </a:lnTo>
                <a:lnTo>
                  <a:pt x="355451" y="491542"/>
                </a:lnTo>
                <a:lnTo>
                  <a:pt x="347175" y="495335"/>
                </a:lnTo>
                <a:lnTo>
                  <a:pt x="338800" y="498815"/>
                </a:lnTo>
                <a:lnTo>
                  <a:pt x="329406" y="501136"/>
                </a:lnTo>
                <a:lnTo>
                  <a:pt x="319334" y="502683"/>
                </a:lnTo>
                <a:lnTo>
                  <a:pt x="308809" y="503714"/>
                </a:lnTo>
                <a:lnTo>
                  <a:pt x="298935" y="505355"/>
                </a:lnTo>
                <a:lnTo>
                  <a:pt x="289495" y="507400"/>
                </a:lnTo>
                <a:lnTo>
                  <a:pt x="280344" y="509717"/>
                </a:lnTo>
                <a:lnTo>
                  <a:pt x="268528" y="511261"/>
                </a:lnTo>
                <a:lnTo>
                  <a:pt x="254936" y="512291"/>
                </a:lnTo>
                <a:lnTo>
                  <a:pt x="240160" y="512977"/>
                </a:lnTo>
                <a:lnTo>
                  <a:pt x="211041" y="513739"/>
                </a:lnTo>
                <a:lnTo>
                  <a:pt x="196609" y="513943"/>
                </a:lnTo>
                <a:lnTo>
                  <a:pt x="179368" y="513126"/>
                </a:lnTo>
                <a:lnTo>
                  <a:pt x="160253" y="511629"/>
                </a:lnTo>
                <a:lnTo>
                  <a:pt x="125363" y="508378"/>
                </a:lnTo>
                <a:lnTo>
                  <a:pt x="106681" y="506933"/>
                </a:lnTo>
                <a:lnTo>
                  <a:pt x="95203" y="503751"/>
                </a:lnTo>
                <a:lnTo>
                  <a:pt x="75522" y="493947"/>
                </a:lnTo>
                <a:lnTo>
                  <a:pt x="67067" y="490994"/>
                </a:lnTo>
                <a:lnTo>
                  <a:pt x="56302" y="48863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188"/>
          <p:cNvSpPr/>
          <p:nvPr/>
        </p:nvSpPr>
        <p:spPr>
          <a:xfrm>
            <a:off x="4923630" y="2057507"/>
            <a:ext cx="402597" cy="514244"/>
          </a:xfrm>
          <a:custGeom>
            <a:avLst/>
            <a:gdLst/>
            <a:ahLst/>
            <a:cxnLst/>
            <a:rect l="0" t="0" r="0" b="0"/>
            <a:pathLst>
              <a:path w="402597" h="514244">
                <a:moveTo>
                  <a:pt x="51277" y="154198"/>
                </a:moveTo>
                <a:lnTo>
                  <a:pt x="55828" y="158749"/>
                </a:lnTo>
                <a:lnTo>
                  <a:pt x="57169" y="159136"/>
                </a:lnTo>
                <a:lnTo>
                  <a:pt x="58062" y="158443"/>
                </a:lnTo>
                <a:lnTo>
                  <a:pt x="58658" y="157028"/>
                </a:lnTo>
                <a:lnTo>
                  <a:pt x="56780" y="150375"/>
                </a:lnTo>
                <a:lnTo>
                  <a:pt x="52770" y="142021"/>
                </a:lnTo>
                <a:lnTo>
                  <a:pt x="42435" y="126357"/>
                </a:lnTo>
                <a:lnTo>
                  <a:pt x="35917" y="116107"/>
                </a:lnTo>
                <a:lnTo>
                  <a:pt x="26670" y="105201"/>
                </a:lnTo>
                <a:lnTo>
                  <a:pt x="15305" y="92902"/>
                </a:lnTo>
                <a:lnTo>
                  <a:pt x="5905" y="78674"/>
                </a:lnTo>
                <a:lnTo>
                  <a:pt x="2537" y="70466"/>
                </a:lnTo>
                <a:lnTo>
                  <a:pt x="640" y="60491"/>
                </a:lnTo>
                <a:lnTo>
                  <a:pt x="79" y="48963"/>
                </a:lnTo>
                <a:lnTo>
                  <a:pt x="0" y="44036"/>
                </a:lnTo>
                <a:lnTo>
                  <a:pt x="900" y="39799"/>
                </a:lnTo>
                <a:lnTo>
                  <a:pt x="4440" y="32551"/>
                </a:lnTo>
                <a:lnTo>
                  <a:pt x="7669" y="30237"/>
                </a:lnTo>
                <a:lnTo>
                  <a:pt x="16338" y="27667"/>
                </a:lnTo>
                <a:lnTo>
                  <a:pt x="24001" y="23984"/>
                </a:lnTo>
                <a:lnTo>
                  <a:pt x="27378" y="21668"/>
                </a:lnTo>
                <a:lnTo>
                  <a:pt x="36210" y="19096"/>
                </a:lnTo>
                <a:lnTo>
                  <a:pt x="47438" y="17000"/>
                </a:lnTo>
                <a:lnTo>
                  <a:pt x="54433" y="15107"/>
                </a:lnTo>
                <a:lnTo>
                  <a:pt x="61953" y="12893"/>
                </a:lnTo>
                <a:lnTo>
                  <a:pt x="68873" y="11417"/>
                </a:lnTo>
                <a:lnTo>
                  <a:pt x="75390" y="10433"/>
                </a:lnTo>
                <a:lnTo>
                  <a:pt x="81640" y="9777"/>
                </a:lnTo>
                <a:lnTo>
                  <a:pt x="88664" y="9340"/>
                </a:lnTo>
                <a:lnTo>
                  <a:pt x="104089" y="8854"/>
                </a:lnTo>
                <a:lnTo>
                  <a:pt x="115060" y="7772"/>
                </a:lnTo>
                <a:lnTo>
                  <a:pt x="128089" y="6098"/>
                </a:lnTo>
                <a:lnTo>
                  <a:pt x="142490" y="4029"/>
                </a:lnTo>
                <a:lnTo>
                  <a:pt x="154948" y="2651"/>
                </a:lnTo>
                <a:lnTo>
                  <a:pt x="166111" y="1731"/>
                </a:lnTo>
                <a:lnTo>
                  <a:pt x="176411" y="1118"/>
                </a:lnTo>
                <a:lnTo>
                  <a:pt x="203095" y="437"/>
                </a:lnTo>
                <a:lnTo>
                  <a:pt x="253140" y="0"/>
                </a:lnTo>
                <a:lnTo>
                  <a:pt x="267767" y="917"/>
                </a:lnTo>
                <a:lnTo>
                  <a:pt x="319046" y="5805"/>
                </a:lnTo>
                <a:lnTo>
                  <a:pt x="330755" y="6692"/>
                </a:lnTo>
                <a:lnTo>
                  <a:pt x="340466" y="7283"/>
                </a:lnTo>
                <a:lnTo>
                  <a:pt x="348844" y="8629"/>
                </a:lnTo>
                <a:lnTo>
                  <a:pt x="356335" y="10480"/>
                </a:lnTo>
                <a:lnTo>
                  <a:pt x="368786" y="15075"/>
                </a:lnTo>
                <a:lnTo>
                  <a:pt x="381150" y="22065"/>
                </a:lnTo>
                <a:lnTo>
                  <a:pt x="387753" y="24035"/>
                </a:lnTo>
                <a:lnTo>
                  <a:pt x="390847" y="26465"/>
                </a:lnTo>
                <a:lnTo>
                  <a:pt x="396825" y="34245"/>
                </a:lnTo>
                <a:lnTo>
                  <a:pt x="400116" y="41513"/>
                </a:lnTo>
                <a:lnTo>
                  <a:pt x="401579" y="48871"/>
                </a:lnTo>
                <a:lnTo>
                  <a:pt x="402403" y="63723"/>
                </a:lnTo>
                <a:lnTo>
                  <a:pt x="402596" y="74616"/>
                </a:lnTo>
                <a:lnTo>
                  <a:pt x="399789" y="85904"/>
                </a:lnTo>
                <a:lnTo>
                  <a:pt x="395061" y="101048"/>
                </a:lnTo>
                <a:lnTo>
                  <a:pt x="389051" y="118765"/>
                </a:lnTo>
                <a:lnTo>
                  <a:pt x="382187" y="137243"/>
                </a:lnTo>
                <a:lnTo>
                  <a:pt x="366941" y="175555"/>
                </a:lnTo>
                <a:lnTo>
                  <a:pt x="359827" y="191296"/>
                </a:lnTo>
                <a:lnTo>
                  <a:pt x="353180" y="204647"/>
                </a:lnTo>
                <a:lnTo>
                  <a:pt x="346843" y="216405"/>
                </a:lnTo>
                <a:lnTo>
                  <a:pt x="341666" y="228055"/>
                </a:lnTo>
                <a:lnTo>
                  <a:pt x="337262" y="239631"/>
                </a:lnTo>
                <a:lnTo>
                  <a:pt x="314348" y="307984"/>
                </a:lnTo>
                <a:lnTo>
                  <a:pt x="311430" y="319587"/>
                </a:lnTo>
                <a:lnTo>
                  <a:pt x="308533" y="333037"/>
                </a:lnTo>
                <a:lnTo>
                  <a:pt x="305648" y="347719"/>
                </a:lnTo>
                <a:lnTo>
                  <a:pt x="303725" y="367984"/>
                </a:lnTo>
                <a:lnTo>
                  <a:pt x="302443" y="391972"/>
                </a:lnTo>
                <a:lnTo>
                  <a:pt x="300217" y="473658"/>
                </a:lnTo>
                <a:lnTo>
                  <a:pt x="300105" y="480519"/>
                </a:lnTo>
                <a:lnTo>
                  <a:pt x="308452" y="51424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189"/>
          <p:cNvSpPr/>
          <p:nvPr/>
        </p:nvSpPr>
        <p:spPr>
          <a:xfrm>
            <a:off x="5446395" y="2156613"/>
            <a:ext cx="366070" cy="406412"/>
          </a:xfrm>
          <a:custGeom>
            <a:avLst/>
            <a:gdLst/>
            <a:ahLst/>
            <a:cxnLst/>
            <a:rect l="0" t="0" r="0" b="0"/>
            <a:pathLst>
              <a:path w="366070" h="406412">
                <a:moveTo>
                  <a:pt x="94297" y="20801"/>
                </a:moveTo>
                <a:lnTo>
                  <a:pt x="82365" y="32733"/>
                </a:lnTo>
                <a:lnTo>
                  <a:pt x="75865" y="43044"/>
                </a:lnTo>
                <a:lnTo>
                  <a:pt x="55943" y="77359"/>
                </a:lnTo>
                <a:lnTo>
                  <a:pt x="41373" y="103406"/>
                </a:lnTo>
                <a:lnTo>
                  <a:pt x="36155" y="113019"/>
                </a:lnTo>
                <a:lnTo>
                  <a:pt x="32675" y="122285"/>
                </a:lnTo>
                <a:lnTo>
                  <a:pt x="30356" y="131320"/>
                </a:lnTo>
                <a:lnTo>
                  <a:pt x="28810" y="140200"/>
                </a:lnTo>
                <a:lnTo>
                  <a:pt x="25874" y="153741"/>
                </a:lnTo>
                <a:lnTo>
                  <a:pt x="17532" y="189106"/>
                </a:lnTo>
                <a:lnTo>
                  <a:pt x="14545" y="203489"/>
                </a:lnTo>
                <a:lnTo>
                  <a:pt x="12554" y="214983"/>
                </a:lnTo>
                <a:lnTo>
                  <a:pt x="11227" y="224551"/>
                </a:lnTo>
                <a:lnTo>
                  <a:pt x="11294" y="235692"/>
                </a:lnTo>
                <a:lnTo>
                  <a:pt x="12292" y="247882"/>
                </a:lnTo>
                <a:lnTo>
                  <a:pt x="13910" y="260771"/>
                </a:lnTo>
                <a:lnTo>
                  <a:pt x="15940" y="273174"/>
                </a:lnTo>
                <a:lnTo>
                  <a:pt x="18247" y="285252"/>
                </a:lnTo>
                <a:lnTo>
                  <a:pt x="20737" y="297114"/>
                </a:lnTo>
                <a:lnTo>
                  <a:pt x="25255" y="307880"/>
                </a:lnTo>
                <a:lnTo>
                  <a:pt x="31124" y="317915"/>
                </a:lnTo>
                <a:lnTo>
                  <a:pt x="37894" y="327462"/>
                </a:lnTo>
                <a:lnTo>
                  <a:pt x="44312" y="335732"/>
                </a:lnTo>
                <a:lnTo>
                  <a:pt x="50496" y="343150"/>
                </a:lnTo>
                <a:lnTo>
                  <a:pt x="56524" y="350001"/>
                </a:lnTo>
                <a:lnTo>
                  <a:pt x="65761" y="362692"/>
                </a:lnTo>
                <a:lnTo>
                  <a:pt x="69559" y="368744"/>
                </a:lnTo>
                <a:lnTo>
                  <a:pt x="78857" y="378008"/>
                </a:lnTo>
                <a:lnTo>
                  <a:pt x="89340" y="385300"/>
                </a:lnTo>
                <a:lnTo>
                  <a:pt x="100348" y="391716"/>
                </a:lnTo>
                <a:lnTo>
                  <a:pt x="106904" y="394760"/>
                </a:lnTo>
                <a:lnTo>
                  <a:pt x="114132" y="397742"/>
                </a:lnTo>
                <a:lnTo>
                  <a:pt x="121808" y="400683"/>
                </a:lnTo>
                <a:lnTo>
                  <a:pt x="128830" y="402643"/>
                </a:lnTo>
                <a:lnTo>
                  <a:pt x="135417" y="403950"/>
                </a:lnTo>
                <a:lnTo>
                  <a:pt x="141713" y="404821"/>
                </a:lnTo>
                <a:lnTo>
                  <a:pt x="147815" y="405402"/>
                </a:lnTo>
                <a:lnTo>
                  <a:pt x="153788" y="405790"/>
                </a:lnTo>
                <a:lnTo>
                  <a:pt x="159675" y="406048"/>
                </a:lnTo>
                <a:lnTo>
                  <a:pt x="173836" y="406335"/>
                </a:lnTo>
                <a:lnTo>
                  <a:pt x="181614" y="406411"/>
                </a:lnTo>
                <a:lnTo>
                  <a:pt x="188703" y="405510"/>
                </a:lnTo>
                <a:lnTo>
                  <a:pt x="195335" y="403956"/>
                </a:lnTo>
                <a:lnTo>
                  <a:pt x="201661" y="401968"/>
                </a:lnTo>
                <a:lnTo>
                  <a:pt x="207783" y="399690"/>
                </a:lnTo>
                <a:lnTo>
                  <a:pt x="213769" y="397219"/>
                </a:lnTo>
                <a:lnTo>
                  <a:pt x="219665" y="394619"/>
                </a:lnTo>
                <a:lnTo>
                  <a:pt x="225501" y="390981"/>
                </a:lnTo>
                <a:lnTo>
                  <a:pt x="231296" y="386650"/>
                </a:lnTo>
                <a:lnTo>
                  <a:pt x="237065" y="381858"/>
                </a:lnTo>
                <a:lnTo>
                  <a:pt x="242816" y="375806"/>
                </a:lnTo>
                <a:lnTo>
                  <a:pt x="248555" y="368914"/>
                </a:lnTo>
                <a:lnTo>
                  <a:pt x="254285" y="361461"/>
                </a:lnTo>
                <a:lnTo>
                  <a:pt x="260011" y="354588"/>
                </a:lnTo>
                <a:lnTo>
                  <a:pt x="265733" y="348101"/>
                </a:lnTo>
                <a:lnTo>
                  <a:pt x="271453" y="341871"/>
                </a:lnTo>
                <a:lnTo>
                  <a:pt x="277171" y="333908"/>
                </a:lnTo>
                <a:lnTo>
                  <a:pt x="282888" y="324789"/>
                </a:lnTo>
                <a:lnTo>
                  <a:pt x="288604" y="314900"/>
                </a:lnTo>
                <a:lnTo>
                  <a:pt x="300036" y="296292"/>
                </a:lnTo>
                <a:lnTo>
                  <a:pt x="305751" y="287329"/>
                </a:lnTo>
                <a:lnTo>
                  <a:pt x="311466" y="277544"/>
                </a:lnTo>
                <a:lnTo>
                  <a:pt x="317181" y="267211"/>
                </a:lnTo>
                <a:lnTo>
                  <a:pt x="322897" y="256512"/>
                </a:lnTo>
                <a:lnTo>
                  <a:pt x="329564" y="242712"/>
                </a:lnTo>
                <a:lnTo>
                  <a:pt x="344592" y="209598"/>
                </a:lnTo>
                <a:lnTo>
                  <a:pt x="350696" y="195244"/>
                </a:lnTo>
                <a:lnTo>
                  <a:pt x="355717" y="182816"/>
                </a:lnTo>
                <a:lnTo>
                  <a:pt x="360017" y="171674"/>
                </a:lnTo>
                <a:lnTo>
                  <a:pt x="362884" y="161388"/>
                </a:lnTo>
                <a:lnTo>
                  <a:pt x="364795" y="151674"/>
                </a:lnTo>
                <a:lnTo>
                  <a:pt x="366069" y="142339"/>
                </a:lnTo>
                <a:lnTo>
                  <a:pt x="365014" y="129449"/>
                </a:lnTo>
                <a:lnTo>
                  <a:pt x="362405" y="114188"/>
                </a:lnTo>
                <a:lnTo>
                  <a:pt x="358761" y="97347"/>
                </a:lnTo>
                <a:lnTo>
                  <a:pt x="355378" y="83262"/>
                </a:lnTo>
                <a:lnTo>
                  <a:pt x="352171" y="71014"/>
                </a:lnTo>
                <a:lnTo>
                  <a:pt x="349081" y="59992"/>
                </a:lnTo>
                <a:lnTo>
                  <a:pt x="345115" y="50738"/>
                </a:lnTo>
                <a:lnTo>
                  <a:pt x="340567" y="42664"/>
                </a:lnTo>
                <a:lnTo>
                  <a:pt x="335629" y="35377"/>
                </a:lnTo>
                <a:lnTo>
                  <a:pt x="329480" y="29566"/>
                </a:lnTo>
                <a:lnTo>
                  <a:pt x="322524" y="24739"/>
                </a:lnTo>
                <a:lnTo>
                  <a:pt x="315028" y="20569"/>
                </a:lnTo>
                <a:lnTo>
                  <a:pt x="307174" y="16837"/>
                </a:lnTo>
                <a:lnTo>
                  <a:pt x="299080" y="13396"/>
                </a:lnTo>
                <a:lnTo>
                  <a:pt x="290827" y="10149"/>
                </a:lnTo>
                <a:lnTo>
                  <a:pt x="274036" y="4002"/>
                </a:lnTo>
                <a:lnTo>
                  <a:pt x="265558" y="1030"/>
                </a:lnTo>
                <a:lnTo>
                  <a:pt x="256096" y="0"/>
                </a:lnTo>
                <a:lnTo>
                  <a:pt x="245978" y="266"/>
                </a:lnTo>
                <a:lnTo>
                  <a:pt x="235422" y="1396"/>
                </a:lnTo>
                <a:lnTo>
                  <a:pt x="223623" y="3102"/>
                </a:lnTo>
                <a:lnTo>
                  <a:pt x="197813" y="7538"/>
                </a:lnTo>
                <a:lnTo>
                  <a:pt x="185215" y="11007"/>
                </a:lnTo>
                <a:lnTo>
                  <a:pt x="173006" y="15224"/>
                </a:lnTo>
                <a:lnTo>
                  <a:pt x="161058" y="19941"/>
                </a:lnTo>
                <a:lnTo>
                  <a:pt x="149282" y="24990"/>
                </a:lnTo>
                <a:lnTo>
                  <a:pt x="126037" y="35681"/>
                </a:lnTo>
                <a:lnTo>
                  <a:pt x="91531" y="52409"/>
                </a:lnTo>
                <a:lnTo>
                  <a:pt x="80071" y="59018"/>
                </a:lnTo>
                <a:lnTo>
                  <a:pt x="68620" y="66282"/>
                </a:lnTo>
                <a:lnTo>
                  <a:pt x="57176" y="73982"/>
                </a:lnTo>
                <a:lnTo>
                  <a:pt x="34301" y="90157"/>
                </a:lnTo>
                <a:lnTo>
                  <a:pt x="0" y="1236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190"/>
          <p:cNvSpPr/>
          <p:nvPr/>
        </p:nvSpPr>
        <p:spPr>
          <a:xfrm>
            <a:off x="6081113" y="2400300"/>
            <a:ext cx="16792" cy="214313"/>
          </a:xfrm>
          <a:custGeom>
            <a:avLst/>
            <a:gdLst/>
            <a:ahLst/>
            <a:cxnLst/>
            <a:rect l="0" t="0" r="0" b="0"/>
            <a:pathLst>
              <a:path w="16792" h="214313">
                <a:moveTo>
                  <a:pt x="8219" y="0"/>
                </a:moveTo>
                <a:lnTo>
                  <a:pt x="3669" y="9101"/>
                </a:lnTo>
                <a:lnTo>
                  <a:pt x="2328" y="12735"/>
                </a:lnTo>
                <a:lnTo>
                  <a:pt x="1434" y="16110"/>
                </a:lnTo>
                <a:lnTo>
                  <a:pt x="838" y="19312"/>
                </a:lnTo>
                <a:lnTo>
                  <a:pt x="441" y="29067"/>
                </a:lnTo>
                <a:lnTo>
                  <a:pt x="0" y="60226"/>
                </a:lnTo>
                <a:lnTo>
                  <a:pt x="835" y="79203"/>
                </a:lnTo>
                <a:lnTo>
                  <a:pt x="2344" y="99474"/>
                </a:lnTo>
                <a:lnTo>
                  <a:pt x="4302" y="120609"/>
                </a:lnTo>
                <a:lnTo>
                  <a:pt x="5608" y="140413"/>
                </a:lnTo>
                <a:lnTo>
                  <a:pt x="6478" y="159331"/>
                </a:lnTo>
                <a:lnTo>
                  <a:pt x="7058" y="177658"/>
                </a:lnTo>
                <a:lnTo>
                  <a:pt x="8398" y="189876"/>
                </a:lnTo>
                <a:lnTo>
                  <a:pt x="10243" y="198022"/>
                </a:lnTo>
                <a:lnTo>
                  <a:pt x="16791" y="21431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191"/>
          <p:cNvSpPr/>
          <p:nvPr/>
        </p:nvSpPr>
        <p:spPr>
          <a:xfrm>
            <a:off x="6157912" y="2366010"/>
            <a:ext cx="257176" cy="205741"/>
          </a:xfrm>
          <a:custGeom>
            <a:avLst/>
            <a:gdLst/>
            <a:ahLst/>
            <a:cxnLst/>
            <a:rect l="0" t="0" r="0" b="0"/>
            <a:pathLst>
              <a:path w="257176" h="205741">
                <a:moveTo>
                  <a:pt x="0" y="0"/>
                </a:moveTo>
                <a:lnTo>
                  <a:pt x="0" y="41140"/>
                </a:lnTo>
                <a:lnTo>
                  <a:pt x="2857" y="54097"/>
                </a:lnTo>
                <a:lnTo>
                  <a:pt x="7620" y="72259"/>
                </a:lnTo>
                <a:lnTo>
                  <a:pt x="13653" y="93893"/>
                </a:lnTo>
                <a:lnTo>
                  <a:pt x="17674" y="110220"/>
                </a:lnTo>
                <a:lnTo>
                  <a:pt x="20355" y="123010"/>
                </a:lnTo>
                <a:lnTo>
                  <a:pt x="22143" y="133442"/>
                </a:lnTo>
                <a:lnTo>
                  <a:pt x="24287" y="142301"/>
                </a:lnTo>
                <a:lnTo>
                  <a:pt x="26669" y="150112"/>
                </a:lnTo>
                <a:lnTo>
                  <a:pt x="29209" y="157225"/>
                </a:lnTo>
                <a:lnTo>
                  <a:pt x="30903" y="162919"/>
                </a:lnTo>
                <a:lnTo>
                  <a:pt x="32032" y="167667"/>
                </a:lnTo>
                <a:lnTo>
                  <a:pt x="32785" y="171785"/>
                </a:lnTo>
                <a:lnTo>
                  <a:pt x="33286" y="171674"/>
                </a:lnTo>
                <a:lnTo>
                  <a:pt x="33621" y="168741"/>
                </a:lnTo>
                <a:lnTo>
                  <a:pt x="33844" y="163929"/>
                </a:lnTo>
                <a:lnTo>
                  <a:pt x="36850" y="154053"/>
                </a:lnTo>
                <a:lnTo>
                  <a:pt x="41712" y="140802"/>
                </a:lnTo>
                <a:lnTo>
                  <a:pt x="47811" y="125300"/>
                </a:lnTo>
                <a:lnTo>
                  <a:pt x="54733" y="109251"/>
                </a:lnTo>
                <a:lnTo>
                  <a:pt x="70046" y="76178"/>
                </a:lnTo>
                <a:lnTo>
                  <a:pt x="77177" y="63168"/>
                </a:lnTo>
                <a:lnTo>
                  <a:pt x="83837" y="52589"/>
                </a:lnTo>
                <a:lnTo>
                  <a:pt x="90181" y="43632"/>
                </a:lnTo>
                <a:lnTo>
                  <a:pt x="96315" y="36708"/>
                </a:lnTo>
                <a:lnTo>
                  <a:pt x="102311" y="31139"/>
                </a:lnTo>
                <a:lnTo>
                  <a:pt x="108212" y="26474"/>
                </a:lnTo>
                <a:lnTo>
                  <a:pt x="114051" y="22412"/>
                </a:lnTo>
                <a:lnTo>
                  <a:pt x="119849" y="18751"/>
                </a:lnTo>
                <a:lnTo>
                  <a:pt x="125620" y="15358"/>
                </a:lnTo>
                <a:lnTo>
                  <a:pt x="132324" y="12144"/>
                </a:lnTo>
                <a:lnTo>
                  <a:pt x="139651" y="9048"/>
                </a:lnTo>
                <a:lnTo>
                  <a:pt x="147393" y="6032"/>
                </a:lnTo>
                <a:lnTo>
                  <a:pt x="153507" y="4021"/>
                </a:lnTo>
                <a:lnTo>
                  <a:pt x="158536" y="2681"/>
                </a:lnTo>
                <a:lnTo>
                  <a:pt x="162840" y="1787"/>
                </a:lnTo>
                <a:lnTo>
                  <a:pt x="167615" y="2144"/>
                </a:lnTo>
                <a:lnTo>
                  <a:pt x="172704" y="3334"/>
                </a:lnTo>
                <a:lnTo>
                  <a:pt x="178001" y="5080"/>
                </a:lnTo>
                <a:lnTo>
                  <a:pt x="183437" y="7197"/>
                </a:lnTo>
                <a:lnTo>
                  <a:pt x="188966" y="9560"/>
                </a:lnTo>
                <a:lnTo>
                  <a:pt x="194558" y="12088"/>
                </a:lnTo>
                <a:lnTo>
                  <a:pt x="199238" y="14726"/>
                </a:lnTo>
                <a:lnTo>
                  <a:pt x="206978" y="20197"/>
                </a:lnTo>
                <a:lnTo>
                  <a:pt x="210375" y="23942"/>
                </a:lnTo>
                <a:lnTo>
                  <a:pt x="213592" y="28344"/>
                </a:lnTo>
                <a:lnTo>
                  <a:pt x="216690" y="33183"/>
                </a:lnTo>
                <a:lnTo>
                  <a:pt x="219708" y="41172"/>
                </a:lnTo>
                <a:lnTo>
                  <a:pt x="222672" y="51260"/>
                </a:lnTo>
                <a:lnTo>
                  <a:pt x="225600" y="62748"/>
                </a:lnTo>
                <a:lnTo>
                  <a:pt x="231394" y="88213"/>
                </a:lnTo>
                <a:lnTo>
                  <a:pt x="234273" y="101671"/>
                </a:lnTo>
                <a:lnTo>
                  <a:pt x="236192" y="114453"/>
                </a:lnTo>
                <a:lnTo>
                  <a:pt x="237472" y="126784"/>
                </a:lnTo>
                <a:lnTo>
                  <a:pt x="238892" y="147788"/>
                </a:lnTo>
                <a:lnTo>
                  <a:pt x="239525" y="160298"/>
                </a:lnTo>
                <a:lnTo>
                  <a:pt x="239806" y="171574"/>
                </a:lnTo>
                <a:lnTo>
                  <a:pt x="239880" y="177247"/>
                </a:lnTo>
                <a:lnTo>
                  <a:pt x="241835" y="182934"/>
                </a:lnTo>
                <a:lnTo>
                  <a:pt x="245044" y="188631"/>
                </a:lnTo>
                <a:lnTo>
                  <a:pt x="257175" y="2057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192"/>
          <p:cNvSpPr/>
          <p:nvPr/>
        </p:nvSpPr>
        <p:spPr>
          <a:xfrm>
            <a:off x="6511445" y="2374582"/>
            <a:ext cx="160818" cy="204176"/>
          </a:xfrm>
          <a:custGeom>
            <a:avLst/>
            <a:gdLst/>
            <a:ahLst/>
            <a:cxnLst/>
            <a:rect l="0" t="0" r="0" b="0"/>
            <a:pathLst>
              <a:path w="160818" h="204176">
                <a:moveTo>
                  <a:pt x="66520" y="0"/>
                </a:moveTo>
                <a:lnTo>
                  <a:pt x="52867" y="9102"/>
                </a:lnTo>
                <a:lnTo>
                  <a:pt x="47893" y="13688"/>
                </a:lnTo>
                <a:lnTo>
                  <a:pt x="43624" y="18650"/>
                </a:lnTo>
                <a:lnTo>
                  <a:pt x="39826" y="23864"/>
                </a:lnTo>
                <a:lnTo>
                  <a:pt x="36342" y="29244"/>
                </a:lnTo>
                <a:lnTo>
                  <a:pt x="33066" y="34736"/>
                </a:lnTo>
                <a:lnTo>
                  <a:pt x="29930" y="40302"/>
                </a:lnTo>
                <a:lnTo>
                  <a:pt x="25934" y="48776"/>
                </a:lnTo>
                <a:lnTo>
                  <a:pt x="16414" y="70891"/>
                </a:lnTo>
                <a:lnTo>
                  <a:pt x="12161" y="81551"/>
                </a:lnTo>
                <a:lnTo>
                  <a:pt x="4896" y="101015"/>
                </a:lnTo>
                <a:lnTo>
                  <a:pt x="2577" y="110206"/>
                </a:lnTo>
                <a:lnTo>
                  <a:pt x="1031" y="119190"/>
                </a:lnTo>
                <a:lnTo>
                  <a:pt x="0" y="128038"/>
                </a:lnTo>
                <a:lnTo>
                  <a:pt x="266" y="137746"/>
                </a:lnTo>
                <a:lnTo>
                  <a:pt x="1396" y="148028"/>
                </a:lnTo>
                <a:lnTo>
                  <a:pt x="3101" y="158693"/>
                </a:lnTo>
                <a:lnTo>
                  <a:pt x="5190" y="167708"/>
                </a:lnTo>
                <a:lnTo>
                  <a:pt x="7536" y="175623"/>
                </a:lnTo>
                <a:lnTo>
                  <a:pt x="10052" y="182805"/>
                </a:lnTo>
                <a:lnTo>
                  <a:pt x="12683" y="187592"/>
                </a:lnTo>
                <a:lnTo>
                  <a:pt x="15388" y="190784"/>
                </a:lnTo>
                <a:lnTo>
                  <a:pt x="18144" y="192912"/>
                </a:lnTo>
                <a:lnTo>
                  <a:pt x="21887" y="195283"/>
                </a:lnTo>
                <a:lnTo>
                  <a:pt x="26287" y="197816"/>
                </a:lnTo>
                <a:lnTo>
                  <a:pt x="31126" y="200457"/>
                </a:lnTo>
                <a:lnTo>
                  <a:pt x="36256" y="202218"/>
                </a:lnTo>
                <a:lnTo>
                  <a:pt x="41582" y="203392"/>
                </a:lnTo>
                <a:lnTo>
                  <a:pt x="47037" y="204175"/>
                </a:lnTo>
                <a:lnTo>
                  <a:pt x="51626" y="203744"/>
                </a:lnTo>
                <a:lnTo>
                  <a:pt x="55638" y="202504"/>
                </a:lnTo>
                <a:lnTo>
                  <a:pt x="73472" y="193671"/>
                </a:lnTo>
                <a:lnTo>
                  <a:pt x="79727" y="190074"/>
                </a:lnTo>
                <a:lnTo>
                  <a:pt x="86755" y="185771"/>
                </a:lnTo>
                <a:lnTo>
                  <a:pt x="94297" y="180997"/>
                </a:lnTo>
                <a:lnTo>
                  <a:pt x="101230" y="175910"/>
                </a:lnTo>
                <a:lnTo>
                  <a:pt x="107758" y="170614"/>
                </a:lnTo>
                <a:lnTo>
                  <a:pt x="114014" y="165177"/>
                </a:lnTo>
                <a:lnTo>
                  <a:pt x="120090" y="159648"/>
                </a:lnTo>
                <a:lnTo>
                  <a:pt x="131921" y="148425"/>
                </a:lnTo>
                <a:lnTo>
                  <a:pt x="137743" y="143717"/>
                </a:lnTo>
                <a:lnTo>
                  <a:pt x="143530" y="139626"/>
                </a:lnTo>
                <a:lnTo>
                  <a:pt x="160817" y="12858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193"/>
          <p:cNvSpPr/>
          <p:nvPr/>
        </p:nvSpPr>
        <p:spPr>
          <a:xfrm>
            <a:off x="6732269" y="2151697"/>
            <a:ext cx="265597" cy="428626"/>
          </a:xfrm>
          <a:custGeom>
            <a:avLst/>
            <a:gdLst/>
            <a:ahLst/>
            <a:cxnLst/>
            <a:rect l="0" t="0" r="0" b="0"/>
            <a:pathLst>
              <a:path w="265597" h="428626">
                <a:moveTo>
                  <a:pt x="0" y="0"/>
                </a:moveTo>
                <a:lnTo>
                  <a:pt x="0" y="13653"/>
                </a:lnTo>
                <a:lnTo>
                  <a:pt x="954" y="22437"/>
                </a:lnTo>
                <a:lnTo>
                  <a:pt x="2541" y="33055"/>
                </a:lnTo>
                <a:lnTo>
                  <a:pt x="4552" y="44897"/>
                </a:lnTo>
                <a:lnTo>
                  <a:pt x="5892" y="56601"/>
                </a:lnTo>
                <a:lnTo>
                  <a:pt x="6786" y="68214"/>
                </a:lnTo>
                <a:lnTo>
                  <a:pt x="7382" y="79766"/>
                </a:lnTo>
                <a:lnTo>
                  <a:pt x="8731" y="90325"/>
                </a:lnTo>
                <a:lnTo>
                  <a:pt x="10584" y="100222"/>
                </a:lnTo>
                <a:lnTo>
                  <a:pt x="12771" y="109677"/>
                </a:lnTo>
                <a:lnTo>
                  <a:pt x="14229" y="118838"/>
                </a:lnTo>
                <a:lnTo>
                  <a:pt x="15202" y="127803"/>
                </a:lnTo>
                <a:lnTo>
                  <a:pt x="15850" y="136637"/>
                </a:lnTo>
                <a:lnTo>
                  <a:pt x="17234" y="146336"/>
                </a:lnTo>
                <a:lnTo>
                  <a:pt x="19110" y="156613"/>
                </a:lnTo>
                <a:lnTo>
                  <a:pt x="59406" y="352544"/>
                </a:lnTo>
                <a:lnTo>
                  <a:pt x="62464" y="363617"/>
                </a:lnTo>
                <a:lnTo>
                  <a:pt x="64503" y="368141"/>
                </a:lnTo>
                <a:lnTo>
                  <a:pt x="65862" y="368300"/>
                </a:lnTo>
                <a:lnTo>
                  <a:pt x="67721" y="366501"/>
                </a:lnTo>
                <a:lnTo>
                  <a:pt x="74887" y="354867"/>
                </a:lnTo>
                <a:lnTo>
                  <a:pt x="80274" y="344726"/>
                </a:lnTo>
                <a:lnTo>
                  <a:pt x="88382" y="333869"/>
                </a:lnTo>
                <a:lnTo>
                  <a:pt x="93212" y="328307"/>
                </a:lnTo>
                <a:lnTo>
                  <a:pt x="98336" y="321741"/>
                </a:lnTo>
                <a:lnTo>
                  <a:pt x="103658" y="314507"/>
                </a:lnTo>
                <a:lnTo>
                  <a:pt x="109111" y="306826"/>
                </a:lnTo>
                <a:lnTo>
                  <a:pt x="114651" y="300753"/>
                </a:lnTo>
                <a:lnTo>
                  <a:pt x="120249" y="295752"/>
                </a:lnTo>
                <a:lnTo>
                  <a:pt x="125886" y="291466"/>
                </a:lnTo>
                <a:lnTo>
                  <a:pt x="139770" y="281623"/>
                </a:lnTo>
                <a:lnTo>
                  <a:pt x="147473" y="276331"/>
                </a:lnTo>
                <a:lnTo>
                  <a:pt x="155465" y="272803"/>
                </a:lnTo>
                <a:lnTo>
                  <a:pt x="163651" y="270451"/>
                </a:lnTo>
                <a:lnTo>
                  <a:pt x="171966" y="268883"/>
                </a:lnTo>
                <a:lnTo>
                  <a:pt x="179414" y="266885"/>
                </a:lnTo>
                <a:lnTo>
                  <a:pt x="186284" y="264601"/>
                </a:lnTo>
                <a:lnTo>
                  <a:pt x="192771" y="262126"/>
                </a:lnTo>
                <a:lnTo>
                  <a:pt x="198999" y="261428"/>
                </a:lnTo>
                <a:lnTo>
                  <a:pt x="205056" y="261915"/>
                </a:lnTo>
                <a:lnTo>
                  <a:pt x="210999" y="263193"/>
                </a:lnTo>
                <a:lnTo>
                  <a:pt x="216866" y="264997"/>
                </a:lnTo>
                <a:lnTo>
                  <a:pt x="222683" y="267152"/>
                </a:lnTo>
                <a:lnTo>
                  <a:pt x="228465" y="269542"/>
                </a:lnTo>
                <a:lnTo>
                  <a:pt x="233273" y="273039"/>
                </a:lnTo>
                <a:lnTo>
                  <a:pt x="241155" y="282006"/>
                </a:lnTo>
                <a:lnTo>
                  <a:pt x="247833" y="292341"/>
                </a:lnTo>
                <a:lnTo>
                  <a:pt x="250947" y="297764"/>
                </a:lnTo>
                <a:lnTo>
                  <a:pt x="253976" y="306142"/>
                </a:lnTo>
                <a:lnTo>
                  <a:pt x="256947" y="316489"/>
                </a:lnTo>
                <a:lnTo>
                  <a:pt x="259881" y="328151"/>
                </a:lnTo>
                <a:lnTo>
                  <a:pt x="261837" y="337829"/>
                </a:lnTo>
                <a:lnTo>
                  <a:pt x="263141" y="346187"/>
                </a:lnTo>
                <a:lnTo>
                  <a:pt x="264010" y="353664"/>
                </a:lnTo>
                <a:lnTo>
                  <a:pt x="264589" y="363411"/>
                </a:lnTo>
                <a:lnTo>
                  <a:pt x="265233" y="386941"/>
                </a:lnTo>
                <a:lnTo>
                  <a:pt x="265596" y="408760"/>
                </a:lnTo>
                <a:lnTo>
                  <a:pt x="264693" y="413477"/>
                </a:lnTo>
                <a:lnTo>
                  <a:pt x="263140" y="417574"/>
                </a:lnTo>
                <a:lnTo>
                  <a:pt x="257175" y="42862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194"/>
          <p:cNvSpPr/>
          <p:nvPr/>
        </p:nvSpPr>
        <p:spPr>
          <a:xfrm>
            <a:off x="1667775" y="2966621"/>
            <a:ext cx="478208" cy="581873"/>
          </a:xfrm>
          <a:custGeom>
            <a:avLst/>
            <a:gdLst/>
            <a:ahLst/>
            <a:cxnLst/>
            <a:rect l="0" t="0" r="0" b="0"/>
            <a:pathLst>
              <a:path w="478208" h="581873">
                <a:moveTo>
                  <a:pt x="203887" y="128051"/>
                </a:moveTo>
                <a:lnTo>
                  <a:pt x="184574" y="108738"/>
                </a:lnTo>
                <a:lnTo>
                  <a:pt x="182439" y="105651"/>
                </a:lnTo>
                <a:lnTo>
                  <a:pt x="180067" y="99680"/>
                </a:lnTo>
                <a:lnTo>
                  <a:pt x="180387" y="95802"/>
                </a:lnTo>
                <a:lnTo>
                  <a:pt x="185388" y="81243"/>
                </a:lnTo>
                <a:lnTo>
                  <a:pt x="192903" y="64864"/>
                </a:lnTo>
                <a:lnTo>
                  <a:pt x="198370" y="53613"/>
                </a:lnTo>
                <a:lnTo>
                  <a:pt x="203067" y="48898"/>
                </a:lnTo>
                <a:lnTo>
                  <a:pt x="215905" y="41120"/>
                </a:lnTo>
                <a:lnTo>
                  <a:pt x="223329" y="36759"/>
                </a:lnTo>
                <a:lnTo>
                  <a:pt x="239198" y="26834"/>
                </a:lnTo>
                <a:lnTo>
                  <a:pt x="248382" y="22473"/>
                </a:lnTo>
                <a:lnTo>
                  <a:pt x="258316" y="18614"/>
                </a:lnTo>
                <a:lnTo>
                  <a:pt x="297082" y="5575"/>
                </a:lnTo>
                <a:lnTo>
                  <a:pt x="306022" y="3538"/>
                </a:lnTo>
                <a:lnTo>
                  <a:pt x="314840" y="2180"/>
                </a:lnTo>
                <a:lnTo>
                  <a:pt x="323575" y="1274"/>
                </a:lnTo>
                <a:lnTo>
                  <a:pt x="332257" y="671"/>
                </a:lnTo>
                <a:lnTo>
                  <a:pt x="340902" y="268"/>
                </a:lnTo>
                <a:lnTo>
                  <a:pt x="349523" y="0"/>
                </a:lnTo>
                <a:lnTo>
                  <a:pt x="358128" y="774"/>
                </a:lnTo>
                <a:lnTo>
                  <a:pt x="366721" y="2242"/>
                </a:lnTo>
                <a:lnTo>
                  <a:pt x="375308" y="4173"/>
                </a:lnTo>
                <a:lnTo>
                  <a:pt x="389929" y="11399"/>
                </a:lnTo>
                <a:lnTo>
                  <a:pt x="402777" y="20008"/>
                </a:lnTo>
                <a:lnTo>
                  <a:pt x="414838" y="27010"/>
                </a:lnTo>
                <a:lnTo>
                  <a:pt x="426548" y="35836"/>
                </a:lnTo>
                <a:lnTo>
                  <a:pt x="432338" y="40857"/>
                </a:lnTo>
                <a:lnTo>
                  <a:pt x="441311" y="54056"/>
                </a:lnTo>
                <a:lnTo>
                  <a:pt x="448474" y="69447"/>
                </a:lnTo>
                <a:lnTo>
                  <a:pt x="454832" y="85812"/>
                </a:lnTo>
                <a:lnTo>
                  <a:pt x="457861" y="97034"/>
                </a:lnTo>
                <a:lnTo>
                  <a:pt x="460833" y="110231"/>
                </a:lnTo>
                <a:lnTo>
                  <a:pt x="463767" y="124743"/>
                </a:lnTo>
                <a:lnTo>
                  <a:pt x="464770" y="138229"/>
                </a:lnTo>
                <a:lnTo>
                  <a:pt x="464487" y="151029"/>
                </a:lnTo>
                <a:lnTo>
                  <a:pt x="463345" y="163372"/>
                </a:lnTo>
                <a:lnTo>
                  <a:pt x="460679" y="179221"/>
                </a:lnTo>
                <a:lnTo>
                  <a:pt x="456997" y="197407"/>
                </a:lnTo>
                <a:lnTo>
                  <a:pt x="452637" y="217151"/>
                </a:lnTo>
                <a:lnTo>
                  <a:pt x="447825" y="234123"/>
                </a:lnTo>
                <a:lnTo>
                  <a:pt x="442713" y="249248"/>
                </a:lnTo>
                <a:lnTo>
                  <a:pt x="437399" y="263142"/>
                </a:lnTo>
                <a:lnTo>
                  <a:pt x="416268" y="314551"/>
                </a:lnTo>
                <a:lnTo>
                  <a:pt x="409292" y="329537"/>
                </a:lnTo>
                <a:lnTo>
                  <a:pt x="402736" y="342385"/>
                </a:lnTo>
                <a:lnTo>
                  <a:pt x="396461" y="353808"/>
                </a:lnTo>
                <a:lnTo>
                  <a:pt x="389419" y="364281"/>
                </a:lnTo>
                <a:lnTo>
                  <a:pt x="381868" y="374120"/>
                </a:lnTo>
                <a:lnTo>
                  <a:pt x="373976" y="383537"/>
                </a:lnTo>
                <a:lnTo>
                  <a:pt x="357587" y="404160"/>
                </a:lnTo>
                <a:lnTo>
                  <a:pt x="349216" y="414994"/>
                </a:lnTo>
                <a:lnTo>
                  <a:pt x="340778" y="425074"/>
                </a:lnTo>
                <a:lnTo>
                  <a:pt x="332295" y="434652"/>
                </a:lnTo>
                <a:lnTo>
                  <a:pt x="323782" y="443894"/>
                </a:lnTo>
                <a:lnTo>
                  <a:pt x="311440" y="455770"/>
                </a:lnTo>
                <a:lnTo>
                  <a:pt x="279946" y="484207"/>
                </a:lnTo>
                <a:lnTo>
                  <a:pt x="265070" y="496933"/>
                </a:lnTo>
                <a:lnTo>
                  <a:pt x="238382" y="518694"/>
                </a:lnTo>
                <a:lnTo>
                  <a:pt x="225931" y="527545"/>
                </a:lnTo>
                <a:lnTo>
                  <a:pt x="213821" y="535350"/>
                </a:lnTo>
                <a:lnTo>
                  <a:pt x="201937" y="542459"/>
                </a:lnTo>
                <a:lnTo>
                  <a:pt x="191157" y="548150"/>
                </a:lnTo>
                <a:lnTo>
                  <a:pt x="181113" y="552897"/>
                </a:lnTo>
                <a:lnTo>
                  <a:pt x="171559" y="557014"/>
                </a:lnTo>
                <a:lnTo>
                  <a:pt x="161380" y="560712"/>
                </a:lnTo>
                <a:lnTo>
                  <a:pt x="150784" y="564129"/>
                </a:lnTo>
                <a:lnTo>
                  <a:pt x="129803" y="570466"/>
                </a:lnTo>
                <a:lnTo>
                  <a:pt x="110954" y="576457"/>
                </a:lnTo>
                <a:lnTo>
                  <a:pt x="102879" y="578436"/>
                </a:lnTo>
                <a:lnTo>
                  <a:pt x="88827" y="580635"/>
                </a:lnTo>
                <a:lnTo>
                  <a:pt x="81460" y="581221"/>
                </a:lnTo>
                <a:lnTo>
                  <a:pt x="73692" y="581612"/>
                </a:lnTo>
                <a:lnTo>
                  <a:pt x="65655" y="581872"/>
                </a:lnTo>
                <a:lnTo>
                  <a:pt x="51646" y="579622"/>
                </a:lnTo>
                <a:lnTo>
                  <a:pt x="39069" y="575447"/>
                </a:lnTo>
                <a:lnTo>
                  <a:pt x="27130" y="570416"/>
                </a:lnTo>
                <a:lnTo>
                  <a:pt x="22231" y="566789"/>
                </a:lnTo>
                <a:lnTo>
                  <a:pt x="14249" y="557678"/>
                </a:lnTo>
                <a:lnTo>
                  <a:pt x="4399" y="541839"/>
                </a:lnTo>
                <a:lnTo>
                  <a:pt x="926" y="528174"/>
                </a:lnTo>
                <a:lnTo>
                  <a:pt x="0" y="520530"/>
                </a:lnTo>
                <a:lnTo>
                  <a:pt x="1510" y="504416"/>
                </a:lnTo>
                <a:lnTo>
                  <a:pt x="5357" y="487730"/>
                </a:lnTo>
                <a:lnTo>
                  <a:pt x="10241" y="470788"/>
                </a:lnTo>
                <a:lnTo>
                  <a:pt x="18127" y="453734"/>
                </a:lnTo>
                <a:lnTo>
                  <a:pt x="22897" y="445185"/>
                </a:lnTo>
                <a:lnTo>
                  <a:pt x="29887" y="436629"/>
                </a:lnTo>
                <a:lnTo>
                  <a:pt x="38357" y="428067"/>
                </a:lnTo>
                <a:lnTo>
                  <a:pt x="47814" y="419502"/>
                </a:lnTo>
                <a:lnTo>
                  <a:pt x="65941" y="402365"/>
                </a:lnTo>
                <a:lnTo>
                  <a:pt x="74776" y="393794"/>
                </a:lnTo>
                <a:lnTo>
                  <a:pt x="84475" y="386176"/>
                </a:lnTo>
                <a:lnTo>
                  <a:pt x="94752" y="379192"/>
                </a:lnTo>
                <a:lnTo>
                  <a:pt x="105413" y="372631"/>
                </a:lnTo>
                <a:lnTo>
                  <a:pt x="116330" y="366352"/>
                </a:lnTo>
                <a:lnTo>
                  <a:pt x="138620" y="354295"/>
                </a:lnTo>
                <a:lnTo>
                  <a:pt x="149898" y="350318"/>
                </a:lnTo>
                <a:lnTo>
                  <a:pt x="161227" y="347667"/>
                </a:lnTo>
                <a:lnTo>
                  <a:pt x="172589" y="345899"/>
                </a:lnTo>
                <a:lnTo>
                  <a:pt x="183975" y="344721"/>
                </a:lnTo>
                <a:lnTo>
                  <a:pt x="195375" y="343935"/>
                </a:lnTo>
                <a:lnTo>
                  <a:pt x="206784" y="343411"/>
                </a:lnTo>
                <a:lnTo>
                  <a:pt x="218201" y="344014"/>
                </a:lnTo>
                <a:lnTo>
                  <a:pt x="229622" y="345369"/>
                </a:lnTo>
                <a:lnTo>
                  <a:pt x="241046" y="347225"/>
                </a:lnTo>
                <a:lnTo>
                  <a:pt x="251520" y="349414"/>
                </a:lnTo>
                <a:lnTo>
                  <a:pt x="261360" y="351827"/>
                </a:lnTo>
                <a:lnTo>
                  <a:pt x="270777" y="354387"/>
                </a:lnTo>
                <a:lnTo>
                  <a:pt x="279913" y="357999"/>
                </a:lnTo>
                <a:lnTo>
                  <a:pt x="288861" y="362313"/>
                </a:lnTo>
                <a:lnTo>
                  <a:pt x="297684" y="367093"/>
                </a:lnTo>
                <a:lnTo>
                  <a:pt x="306423" y="372185"/>
                </a:lnTo>
                <a:lnTo>
                  <a:pt x="323754" y="382922"/>
                </a:lnTo>
                <a:lnTo>
                  <a:pt x="349575" y="399678"/>
                </a:lnTo>
                <a:lnTo>
                  <a:pt x="364205" y="413557"/>
                </a:lnTo>
                <a:lnTo>
                  <a:pt x="377057" y="429250"/>
                </a:lnTo>
                <a:lnTo>
                  <a:pt x="389119" y="445750"/>
                </a:lnTo>
                <a:lnTo>
                  <a:pt x="398290" y="460068"/>
                </a:lnTo>
                <a:lnTo>
                  <a:pt x="407446" y="474687"/>
                </a:lnTo>
                <a:lnTo>
                  <a:pt x="421040" y="493884"/>
                </a:lnTo>
                <a:lnTo>
                  <a:pt x="431527" y="510036"/>
                </a:lnTo>
                <a:lnTo>
                  <a:pt x="435657" y="517010"/>
                </a:lnTo>
                <a:lnTo>
                  <a:pt x="447866" y="529839"/>
                </a:lnTo>
                <a:lnTo>
                  <a:pt x="460912" y="540938"/>
                </a:lnTo>
                <a:lnTo>
                  <a:pt x="478207" y="55667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195"/>
          <p:cNvSpPr/>
          <p:nvPr/>
        </p:nvSpPr>
        <p:spPr>
          <a:xfrm>
            <a:off x="2272110" y="2940432"/>
            <a:ext cx="379650" cy="522859"/>
          </a:xfrm>
          <a:custGeom>
            <a:avLst/>
            <a:gdLst/>
            <a:ahLst/>
            <a:cxnLst/>
            <a:rect l="0" t="0" r="0" b="0"/>
            <a:pathLst>
              <a:path w="379650" h="522859">
                <a:moveTo>
                  <a:pt x="276779" y="59943"/>
                </a:moveTo>
                <a:lnTo>
                  <a:pt x="272229" y="55392"/>
                </a:lnTo>
                <a:lnTo>
                  <a:pt x="264848" y="43460"/>
                </a:lnTo>
                <a:lnTo>
                  <a:pt x="254332" y="30710"/>
                </a:lnTo>
                <a:lnTo>
                  <a:pt x="247527" y="23309"/>
                </a:lnTo>
                <a:lnTo>
                  <a:pt x="241085" y="17422"/>
                </a:lnTo>
                <a:lnTo>
                  <a:pt x="234886" y="12546"/>
                </a:lnTo>
                <a:lnTo>
                  <a:pt x="228848" y="8342"/>
                </a:lnTo>
                <a:lnTo>
                  <a:pt x="217059" y="3672"/>
                </a:lnTo>
                <a:lnTo>
                  <a:pt x="205469" y="1596"/>
                </a:lnTo>
                <a:lnTo>
                  <a:pt x="193969" y="673"/>
                </a:lnTo>
                <a:lnTo>
                  <a:pt x="187282" y="427"/>
                </a:lnTo>
                <a:lnTo>
                  <a:pt x="165172" y="81"/>
                </a:lnTo>
                <a:lnTo>
                  <a:pt x="152246" y="0"/>
                </a:lnTo>
                <a:lnTo>
                  <a:pt x="145180" y="931"/>
                </a:lnTo>
                <a:lnTo>
                  <a:pt x="137611" y="2504"/>
                </a:lnTo>
                <a:lnTo>
                  <a:pt x="129708" y="4505"/>
                </a:lnTo>
                <a:lnTo>
                  <a:pt x="122535" y="6792"/>
                </a:lnTo>
                <a:lnTo>
                  <a:pt x="115847" y="9269"/>
                </a:lnTo>
                <a:lnTo>
                  <a:pt x="109484" y="11872"/>
                </a:lnTo>
                <a:lnTo>
                  <a:pt x="102384" y="14561"/>
                </a:lnTo>
                <a:lnTo>
                  <a:pt x="86875" y="20088"/>
                </a:lnTo>
                <a:lnTo>
                  <a:pt x="80644" y="23848"/>
                </a:lnTo>
                <a:lnTo>
                  <a:pt x="71181" y="33105"/>
                </a:lnTo>
                <a:lnTo>
                  <a:pt x="61260" y="43570"/>
                </a:lnTo>
                <a:lnTo>
                  <a:pt x="49548" y="56476"/>
                </a:lnTo>
                <a:lnTo>
                  <a:pt x="42424" y="65251"/>
                </a:lnTo>
                <a:lnTo>
                  <a:pt x="34818" y="74912"/>
                </a:lnTo>
                <a:lnTo>
                  <a:pt x="27842" y="85162"/>
                </a:lnTo>
                <a:lnTo>
                  <a:pt x="21286" y="95806"/>
                </a:lnTo>
                <a:lnTo>
                  <a:pt x="15011" y="106711"/>
                </a:lnTo>
                <a:lnTo>
                  <a:pt x="9874" y="117792"/>
                </a:lnTo>
                <a:lnTo>
                  <a:pt x="5498" y="128989"/>
                </a:lnTo>
                <a:lnTo>
                  <a:pt x="1627" y="140263"/>
                </a:lnTo>
                <a:lnTo>
                  <a:pt x="0" y="149685"/>
                </a:lnTo>
                <a:lnTo>
                  <a:pt x="731" y="165233"/>
                </a:lnTo>
                <a:lnTo>
                  <a:pt x="4231" y="181033"/>
                </a:lnTo>
                <a:lnTo>
                  <a:pt x="8962" y="196628"/>
                </a:lnTo>
                <a:lnTo>
                  <a:pt x="14239" y="209909"/>
                </a:lnTo>
                <a:lnTo>
                  <a:pt x="22566" y="223545"/>
                </a:lnTo>
                <a:lnTo>
                  <a:pt x="30763" y="230445"/>
                </a:lnTo>
                <a:lnTo>
                  <a:pt x="35616" y="233618"/>
                </a:lnTo>
                <a:lnTo>
                  <a:pt x="46088" y="237144"/>
                </a:lnTo>
                <a:lnTo>
                  <a:pt x="57092" y="238711"/>
                </a:lnTo>
                <a:lnTo>
                  <a:pt x="68333" y="239408"/>
                </a:lnTo>
                <a:lnTo>
                  <a:pt x="79679" y="239718"/>
                </a:lnTo>
                <a:lnTo>
                  <a:pt x="85372" y="239800"/>
                </a:lnTo>
                <a:lnTo>
                  <a:pt x="96777" y="237352"/>
                </a:lnTo>
                <a:lnTo>
                  <a:pt x="108196" y="233089"/>
                </a:lnTo>
                <a:lnTo>
                  <a:pt x="119621" y="228019"/>
                </a:lnTo>
                <a:lnTo>
                  <a:pt x="126287" y="225333"/>
                </a:lnTo>
                <a:lnTo>
                  <a:pt x="141314" y="219810"/>
                </a:lnTo>
                <a:lnTo>
                  <a:pt x="152438" y="214180"/>
                </a:lnTo>
                <a:lnTo>
                  <a:pt x="161509" y="207550"/>
                </a:lnTo>
                <a:lnTo>
                  <a:pt x="171891" y="198253"/>
                </a:lnTo>
                <a:lnTo>
                  <a:pt x="182855" y="187772"/>
                </a:lnTo>
                <a:lnTo>
                  <a:pt x="214517" y="156419"/>
                </a:lnTo>
                <a:lnTo>
                  <a:pt x="221936" y="148072"/>
                </a:lnTo>
                <a:lnTo>
                  <a:pt x="232720" y="133719"/>
                </a:lnTo>
                <a:lnTo>
                  <a:pt x="240687" y="120989"/>
                </a:lnTo>
                <a:lnTo>
                  <a:pt x="250528" y="105653"/>
                </a:lnTo>
                <a:lnTo>
                  <a:pt x="253563" y="101846"/>
                </a:lnTo>
                <a:lnTo>
                  <a:pt x="259476" y="89996"/>
                </a:lnTo>
                <a:lnTo>
                  <a:pt x="267696" y="69772"/>
                </a:lnTo>
                <a:lnTo>
                  <a:pt x="270520" y="74154"/>
                </a:lnTo>
                <a:lnTo>
                  <a:pt x="274950" y="81499"/>
                </a:lnTo>
                <a:lnTo>
                  <a:pt x="280094" y="87938"/>
                </a:lnTo>
                <a:lnTo>
                  <a:pt x="281847" y="92894"/>
                </a:lnTo>
                <a:lnTo>
                  <a:pt x="283794" y="106020"/>
                </a:lnTo>
                <a:lnTo>
                  <a:pt x="286218" y="112568"/>
                </a:lnTo>
                <a:lnTo>
                  <a:pt x="293992" y="124924"/>
                </a:lnTo>
                <a:lnTo>
                  <a:pt x="297780" y="132791"/>
                </a:lnTo>
                <a:lnTo>
                  <a:pt x="301257" y="141846"/>
                </a:lnTo>
                <a:lnTo>
                  <a:pt x="304528" y="151692"/>
                </a:lnTo>
                <a:lnTo>
                  <a:pt x="318233" y="197406"/>
                </a:lnTo>
                <a:lnTo>
                  <a:pt x="326318" y="226448"/>
                </a:lnTo>
                <a:lnTo>
                  <a:pt x="329808" y="239526"/>
                </a:lnTo>
                <a:lnTo>
                  <a:pt x="343821" y="298890"/>
                </a:lnTo>
                <a:lnTo>
                  <a:pt x="349096" y="325921"/>
                </a:lnTo>
                <a:lnTo>
                  <a:pt x="360038" y="388975"/>
                </a:lnTo>
                <a:lnTo>
                  <a:pt x="363718" y="413600"/>
                </a:lnTo>
                <a:lnTo>
                  <a:pt x="366171" y="432874"/>
                </a:lnTo>
                <a:lnTo>
                  <a:pt x="367806" y="448581"/>
                </a:lnTo>
                <a:lnTo>
                  <a:pt x="368896" y="460958"/>
                </a:lnTo>
                <a:lnTo>
                  <a:pt x="369623" y="471114"/>
                </a:lnTo>
                <a:lnTo>
                  <a:pt x="371383" y="486525"/>
                </a:lnTo>
                <a:lnTo>
                  <a:pt x="376777" y="501509"/>
                </a:lnTo>
                <a:lnTo>
                  <a:pt x="378798" y="515686"/>
                </a:lnTo>
                <a:lnTo>
                  <a:pt x="379649" y="52285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196"/>
          <p:cNvSpPr/>
          <p:nvPr/>
        </p:nvSpPr>
        <p:spPr>
          <a:xfrm>
            <a:off x="4808521" y="2914650"/>
            <a:ext cx="377288" cy="480061"/>
          </a:xfrm>
          <a:custGeom>
            <a:avLst/>
            <a:gdLst/>
            <a:ahLst/>
            <a:cxnLst/>
            <a:rect l="0" t="0" r="0" b="0"/>
            <a:pathLst>
              <a:path w="377288" h="480061">
                <a:moveTo>
                  <a:pt x="294974" y="0"/>
                </a:moveTo>
                <a:lnTo>
                  <a:pt x="276770" y="4551"/>
                </a:lnTo>
                <a:lnTo>
                  <a:pt x="265293" y="6785"/>
                </a:lnTo>
                <a:lnTo>
                  <a:pt x="256065" y="8730"/>
                </a:lnTo>
                <a:lnTo>
                  <a:pt x="245613" y="12770"/>
                </a:lnTo>
                <a:lnTo>
                  <a:pt x="234618" y="17740"/>
                </a:lnTo>
                <a:lnTo>
                  <a:pt x="229019" y="20399"/>
                </a:lnTo>
                <a:lnTo>
                  <a:pt x="222429" y="23124"/>
                </a:lnTo>
                <a:lnTo>
                  <a:pt x="215178" y="25894"/>
                </a:lnTo>
                <a:lnTo>
                  <a:pt x="207486" y="28692"/>
                </a:lnTo>
                <a:lnTo>
                  <a:pt x="199501" y="32463"/>
                </a:lnTo>
                <a:lnTo>
                  <a:pt x="191320" y="36882"/>
                </a:lnTo>
                <a:lnTo>
                  <a:pt x="183009" y="41733"/>
                </a:lnTo>
                <a:lnTo>
                  <a:pt x="166154" y="52203"/>
                </a:lnTo>
                <a:lnTo>
                  <a:pt x="157659" y="57662"/>
                </a:lnTo>
                <a:lnTo>
                  <a:pt x="149138" y="64159"/>
                </a:lnTo>
                <a:lnTo>
                  <a:pt x="140600" y="71347"/>
                </a:lnTo>
                <a:lnTo>
                  <a:pt x="132050" y="78997"/>
                </a:lnTo>
                <a:lnTo>
                  <a:pt x="102231" y="107817"/>
                </a:lnTo>
                <a:lnTo>
                  <a:pt x="83611" y="126170"/>
                </a:lnTo>
                <a:lnTo>
                  <a:pt x="68340" y="143168"/>
                </a:lnTo>
                <a:lnTo>
                  <a:pt x="55302" y="159263"/>
                </a:lnTo>
                <a:lnTo>
                  <a:pt x="43753" y="174755"/>
                </a:lnTo>
                <a:lnTo>
                  <a:pt x="35100" y="187941"/>
                </a:lnTo>
                <a:lnTo>
                  <a:pt x="28380" y="199589"/>
                </a:lnTo>
                <a:lnTo>
                  <a:pt x="22947" y="210211"/>
                </a:lnTo>
                <a:lnTo>
                  <a:pt x="18373" y="221103"/>
                </a:lnTo>
                <a:lnTo>
                  <a:pt x="14371" y="232175"/>
                </a:lnTo>
                <a:lnTo>
                  <a:pt x="10749" y="243365"/>
                </a:lnTo>
                <a:lnTo>
                  <a:pt x="7383" y="257493"/>
                </a:lnTo>
                <a:lnTo>
                  <a:pt x="4187" y="273580"/>
                </a:lnTo>
                <a:lnTo>
                  <a:pt x="1103" y="290971"/>
                </a:lnTo>
                <a:lnTo>
                  <a:pt x="0" y="309233"/>
                </a:lnTo>
                <a:lnTo>
                  <a:pt x="217" y="328075"/>
                </a:lnTo>
                <a:lnTo>
                  <a:pt x="1314" y="347304"/>
                </a:lnTo>
                <a:lnTo>
                  <a:pt x="2998" y="362981"/>
                </a:lnTo>
                <a:lnTo>
                  <a:pt x="5073" y="376290"/>
                </a:lnTo>
                <a:lnTo>
                  <a:pt x="7409" y="388020"/>
                </a:lnTo>
                <a:lnTo>
                  <a:pt x="10872" y="398697"/>
                </a:lnTo>
                <a:lnTo>
                  <a:pt x="15085" y="408673"/>
                </a:lnTo>
                <a:lnTo>
                  <a:pt x="19799" y="418181"/>
                </a:lnTo>
                <a:lnTo>
                  <a:pt x="24846" y="426425"/>
                </a:lnTo>
                <a:lnTo>
                  <a:pt x="35534" y="440664"/>
                </a:lnTo>
                <a:lnTo>
                  <a:pt x="46635" y="453343"/>
                </a:lnTo>
                <a:lnTo>
                  <a:pt x="52262" y="459391"/>
                </a:lnTo>
                <a:lnTo>
                  <a:pt x="58871" y="464376"/>
                </a:lnTo>
                <a:lnTo>
                  <a:pt x="66134" y="468651"/>
                </a:lnTo>
                <a:lnTo>
                  <a:pt x="73834" y="472454"/>
                </a:lnTo>
                <a:lnTo>
                  <a:pt x="81825" y="474989"/>
                </a:lnTo>
                <a:lnTo>
                  <a:pt x="90009" y="476679"/>
                </a:lnTo>
                <a:lnTo>
                  <a:pt x="98324" y="477806"/>
                </a:lnTo>
                <a:lnTo>
                  <a:pt x="106723" y="478557"/>
                </a:lnTo>
                <a:lnTo>
                  <a:pt x="115181" y="479058"/>
                </a:lnTo>
                <a:lnTo>
                  <a:pt x="132198" y="479614"/>
                </a:lnTo>
                <a:lnTo>
                  <a:pt x="149286" y="479862"/>
                </a:lnTo>
                <a:lnTo>
                  <a:pt x="157844" y="478975"/>
                </a:lnTo>
                <a:lnTo>
                  <a:pt x="166406" y="477432"/>
                </a:lnTo>
                <a:lnTo>
                  <a:pt x="174972" y="475450"/>
                </a:lnTo>
                <a:lnTo>
                  <a:pt x="183540" y="472224"/>
                </a:lnTo>
                <a:lnTo>
                  <a:pt x="192109" y="468169"/>
                </a:lnTo>
                <a:lnTo>
                  <a:pt x="200680" y="463560"/>
                </a:lnTo>
                <a:lnTo>
                  <a:pt x="213061" y="457630"/>
                </a:lnTo>
                <a:lnTo>
                  <a:pt x="244598" y="443421"/>
                </a:lnTo>
                <a:lnTo>
                  <a:pt x="258532" y="436584"/>
                </a:lnTo>
                <a:lnTo>
                  <a:pt x="270680" y="430121"/>
                </a:lnTo>
                <a:lnTo>
                  <a:pt x="281635" y="423907"/>
                </a:lnTo>
                <a:lnTo>
                  <a:pt x="290844" y="416907"/>
                </a:lnTo>
                <a:lnTo>
                  <a:pt x="298888" y="409383"/>
                </a:lnTo>
                <a:lnTo>
                  <a:pt x="306155" y="401509"/>
                </a:lnTo>
                <a:lnTo>
                  <a:pt x="343689" y="358572"/>
                </a:lnTo>
                <a:lnTo>
                  <a:pt x="354121" y="345728"/>
                </a:lnTo>
                <a:lnTo>
                  <a:pt x="362028" y="335260"/>
                </a:lnTo>
                <a:lnTo>
                  <a:pt x="368251" y="326377"/>
                </a:lnTo>
                <a:lnTo>
                  <a:pt x="375166" y="311426"/>
                </a:lnTo>
                <a:lnTo>
                  <a:pt x="377010" y="304772"/>
                </a:lnTo>
                <a:lnTo>
                  <a:pt x="377287" y="299384"/>
                </a:lnTo>
                <a:lnTo>
                  <a:pt x="376519" y="294839"/>
                </a:lnTo>
                <a:lnTo>
                  <a:pt x="373126" y="287249"/>
                </a:lnTo>
                <a:lnTo>
                  <a:pt x="363187" y="274616"/>
                </a:lnTo>
                <a:lnTo>
                  <a:pt x="360451" y="271659"/>
                </a:lnTo>
                <a:lnTo>
                  <a:pt x="356723" y="269689"/>
                </a:lnTo>
                <a:lnTo>
                  <a:pt x="347501" y="267499"/>
                </a:lnTo>
                <a:lnTo>
                  <a:pt x="341421" y="267867"/>
                </a:lnTo>
                <a:lnTo>
                  <a:pt x="334511" y="269066"/>
                </a:lnTo>
                <a:lnTo>
                  <a:pt x="327047" y="270817"/>
                </a:lnTo>
                <a:lnTo>
                  <a:pt x="319214" y="272937"/>
                </a:lnTo>
                <a:lnTo>
                  <a:pt x="302889" y="277833"/>
                </a:lnTo>
                <a:lnTo>
                  <a:pt x="295488" y="280472"/>
                </a:lnTo>
                <a:lnTo>
                  <a:pt x="288649" y="283184"/>
                </a:lnTo>
                <a:lnTo>
                  <a:pt x="282185" y="285944"/>
                </a:lnTo>
                <a:lnTo>
                  <a:pt x="275018" y="289689"/>
                </a:lnTo>
                <a:lnTo>
                  <a:pt x="267382" y="294091"/>
                </a:lnTo>
                <a:lnTo>
                  <a:pt x="259435" y="298930"/>
                </a:lnTo>
                <a:lnTo>
                  <a:pt x="252231" y="303109"/>
                </a:lnTo>
                <a:lnTo>
                  <a:pt x="239147" y="310293"/>
                </a:lnTo>
                <a:lnTo>
                  <a:pt x="232991" y="314494"/>
                </a:lnTo>
                <a:lnTo>
                  <a:pt x="226982" y="319200"/>
                </a:lnTo>
                <a:lnTo>
                  <a:pt x="215225" y="329509"/>
                </a:lnTo>
                <a:lnTo>
                  <a:pt x="203650" y="340441"/>
                </a:lnTo>
                <a:lnTo>
                  <a:pt x="197896" y="347928"/>
                </a:lnTo>
                <a:lnTo>
                  <a:pt x="192155" y="356729"/>
                </a:lnTo>
                <a:lnTo>
                  <a:pt x="186423" y="366407"/>
                </a:lnTo>
                <a:lnTo>
                  <a:pt x="182601" y="374763"/>
                </a:lnTo>
                <a:lnTo>
                  <a:pt x="178356" y="389129"/>
                </a:lnTo>
                <a:lnTo>
                  <a:pt x="175965" y="403375"/>
                </a:lnTo>
                <a:lnTo>
                  <a:pt x="175257" y="418180"/>
                </a:lnTo>
                <a:lnTo>
                  <a:pt x="176110" y="422614"/>
                </a:lnTo>
                <a:lnTo>
                  <a:pt x="179597" y="430081"/>
                </a:lnTo>
                <a:lnTo>
                  <a:pt x="186863" y="441654"/>
                </a:lnTo>
                <a:lnTo>
                  <a:pt x="195489" y="454418"/>
                </a:lnTo>
                <a:lnTo>
                  <a:pt x="202498" y="463266"/>
                </a:lnTo>
                <a:lnTo>
                  <a:pt x="211328" y="470373"/>
                </a:lnTo>
                <a:lnTo>
                  <a:pt x="220651" y="475755"/>
                </a:lnTo>
                <a:lnTo>
                  <a:pt x="224470" y="477190"/>
                </a:lnTo>
                <a:lnTo>
                  <a:pt x="234966" y="48006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197"/>
          <p:cNvSpPr/>
          <p:nvPr/>
        </p:nvSpPr>
        <p:spPr>
          <a:xfrm>
            <a:off x="5283517" y="2940810"/>
            <a:ext cx="360046" cy="415889"/>
          </a:xfrm>
          <a:custGeom>
            <a:avLst/>
            <a:gdLst/>
            <a:ahLst/>
            <a:cxnLst/>
            <a:rect l="0" t="0" r="0" b="0"/>
            <a:pathLst>
              <a:path w="360046" h="415889">
                <a:moveTo>
                  <a:pt x="0" y="102427"/>
                </a:moveTo>
                <a:lnTo>
                  <a:pt x="4551" y="88775"/>
                </a:lnTo>
                <a:lnTo>
                  <a:pt x="9325" y="79532"/>
                </a:lnTo>
                <a:lnTo>
                  <a:pt x="24702" y="56735"/>
                </a:lnTo>
                <a:lnTo>
                  <a:pt x="31708" y="50058"/>
                </a:lnTo>
                <a:lnTo>
                  <a:pt x="40189" y="43702"/>
                </a:lnTo>
                <a:lnTo>
                  <a:pt x="76625" y="19813"/>
                </a:lnTo>
                <a:lnTo>
                  <a:pt x="86326" y="15919"/>
                </a:lnTo>
                <a:lnTo>
                  <a:pt x="96603" y="13322"/>
                </a:lnTo>
                <a:lnTo>
                  <a:pt x="107265" y="11591"/>
                </a:lnTo>
                <a:lnTo>
                  <a:pt x="117230" y="9485"/>
                </a:lnTo>
                <a:lnTo>
                  <a:pt x="126731" y="7128"/>
                </a:lnTo>
                <a:lnTo>
                  <a:pt x="135922" y="4605"/>
                </a:lnTo>
                <a:lnTo>
                  <a:pt x="144907" y="2922"/>
                </a:lnTo>
                <a:lnTo>
                  <a:pt x="153755" y="1800"/>
                </a:lnTo>
                <a:lnTo>
                  <a:pt x="162511" y="1053"/>
                </a:lnTo>
                <a:lnTo>
                  <a:pt x="171206" y="554"/>
                </a:lnTo>
                <a:lnTo>
                  <a:pt x="188487" y="0"/>
                </a:lnTo>
                <a:lnTo>
                  <a:pt x="197095" y="805"/>
                </a:lnTo>
                <a:lnTo>
                  <a:pt x="205692" y="2294"/>
                </a:lnTo>
                <a:lnTo>
                  <a:pt x="214280" y="4239"/>
                </a:lnTo>
                <a:lnTo>
                  <a:pt x="221911" y="6488"/>
                </a:lnTo>
                <a:lnTo>
                  <a:pt x="228903" y="8940"/>
                </a:lnTo>
                <a:lnTo>
                  <a:pt x="235470" y="11528"/>
                </a:lnTo>
                <a:lnTo>
                  <a:pt x="242705" y="15158"/>
                </a:lnTo>
                <a:lnTo>
                  <a:pt x="250386" y="19482"/>
                </a:lnTo>
                <a:lnTo>
                  <a:pt x="258364" y="24271"/>
                </a:lnTo>
                <a:lnTo>
                  <a:pt x="264635" y="29368"/>
                </a:lnTo>
                <a:lnTo>
                  <a:pt x="274143" y="40111"/>
                </a:lnTo>
                <a:lnTo>
                  <a:pt x="281544" y="51236"/>
                </a:lnTo>
                <a:lnTo>
                  <a:pt x="284851" y="56870"/>
                </a:lnTo>
                <a:lnTo>
                  <a:pt x="287056" y="63483"/>
                </a:lnTo>
                <a:lnTo>
                  <a:pt x="288525" y="70749"/>
                </a:lnTo>
                <a:lnTo>
                  <a:pt x="289506" y="78451"/>
                </a:lnTo>
                <a:lnTo>
                  <a:pt x="290159" y="87396"/>
                </a:lnTo>
                <a:lnTo>
                  <a:pt x="290594" y="97169"/>
                </a:lnTo>
                <a:lnTo>
                  <a:pt x="290885" y="107494"/>
                </a:lnTo>
                <a:lnTo>
                  <a:pt x="290126" y="117235"/>
                </a:lnTo>
                <a:lnTo>
                  <a:pt x="288667" y="126586"/>
                </a:lnTo>
                <a:lnTo>
                  <a:pt x="284507" y="145550"/>
                </a:lnTo>
                <a:lnTo>
                  <a:pt x="279482" y="166678"/>
                </a:lnTo>
                <a:lnTo>
                  <a:pt x="275857" y="177646"/>
                </a:lnTo>
                <a:lnTo>
                  <a:pt x="271535" y="188768"/>
                </a:lnTo>
                <a:lnTo>
                  <a:pt x="266748" y="199993"/>
                </a:lnTo>
                <a:lnTo>
                  <a:pt x="259747" y="214143"/>
                </a:lnTo>
                <a:lnTo>
                  <a:pt x="241808" y="247646"/>
                </a:lnTo>
                <a:lnTo>
                  <a:pt x="233595" y="262105"/>
                </a:lnTo>
                <a:lnTo>
                  <a:pt x="226215" y="274601"/>
                </a:lnTo>
                <a:lnTo>
                  <a:pt x="219390" y="285790"/>
                </a:lnTo>
                <a:lnTo>
                  <a:pt x="211983" y="298964"/>
                </a:lnTo>
                <a:lnTo>
                  <a:pt x="196132" y="328842"/>
                </a:lnTo>
                <a:lnTo>
                  <a:pt x="186952" y="342905"/>
                </a:lnTo>
                <a:lnTo>
                  <a:pt x="177022" y="356091"/>
                </a:lnTo>
                <a:lnTo>
                  <a:pt x="158686" y="378044"/>
                </a:lnTo>
                <a:lnTo>
                  <a:pt x="147362" y="390976"/>
                </a:lnTo>
                <a:lnTo>
                  <a:pt x="142057" y="394806"/>
                </a:lnTo>
                <a:lnTo>
                  <a:pt x="131081" y="399061"/>
                </a:lnTo>
                <a:lnTo>
                  <a:pt x="122394" y="403492"/>
                </a:lnTo>
                <a:lnTo>
                  <a:pt x="113606" y="409547"/>
                </a:lnTo>
                <a:lnTo>
                  <a:pt x="113837" y="410043"/>
                </a:lnTo>
                <a:lnTo>
                  <a:pt x="114944" y="410374"/>
                </a:lnTo>
                <a:lnTo>
                  <a:pt x="116634" y="410595"/>
                </a:lnTo>
                <a:lnTo>
                  <a:pt x="123593" y="413381"/>
                </a:lnTo>
                <a:lnTo>
                  <a:pt x="128115" y="415457"/>
                </a:lnTo>
                <a:lnTo>
                  <a:pt x="133035" y="415888"/>
                </a:lnTo>
                <a:lnTo>
                  <a:pt x="143581" y="413829"/>
                </a:lnTo>
                <a:lnTo>
                  <a:pt x="154776" y="412898"/>
                </a:lnTo>
                <a:lnTo>
                  <a:pt x="169859" y="412277"/>
                </a:lnTo>
                <a:lnTo>
                  <a:pt x="187535" y="411864"/>
                </a:lnTo>
                <a:lnTo>
                  <a:pt x="360045" y="40246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198"/>
          <p:cNvSpPr/>
          <p:nvPr/>
        </p:nvSpPr>
        <p:spPr>
          <a:xfrm>
            <a:off x="6138309" y="3120389"/>
            <a:ext cx="62467" cy="214314"/>
          </a:xfrm>
          <a:custGeom>
            <a:avLst/>
            <a:gdLst/>
            <a:ahLst/>
            <a:cxnLst/>
            <a:rect l="0" t="0" r="0" b="0"/>
            <a:pathLst>
              <a:path w="62467" h="214314">
                <a:moveTo>
                  <a:pt x="11031" y="0"/>
                </a:moveTo>
                <a:lnTo>
                  <a:pt x="1929" y="9102"/>
                </a:lnTo>
                <a:lnTo>
                  <a:pt x="200" y="12736"/>
                </a:lnTo>
                <a:lnTo>
                  <a:pt x="0" y="16111"/>
                </a:lnTo>
                <a:lnTo>
                  <a:pt x="820" y="19313"/>
                </a:lnTo>
                <a:lnTo>
                  <a:pt x="2318" y="23353"/>
                </a:lnTo>
                <a:lnTo>
                  <a:pt x="4270" y="27951"/>
                </a:lnTo>
                <a:lnTo>
                  <a:pt x="6524" y="32922"/>
                </a:lnTo>
                <a:lnTo>
                  <a:pt x="8978" y="39093"/>
                </a:lnTo>
                <a:lnTo>
                  <a:pt x="14246" y="53570"/>
                </a:lnTo>
                <a:lnTo>
                  <a:pt x="27382" y="100009"/>
                </a:lnTo>
                <a:lnTo>
                  <a:pt x="36219" y="132396"/>
                </a:lnTo>
                <a:lnTo>
                  <a:pt x="43063" y="155892"/>
                </a:lnTo>
                <a:lnTo>
                  <a:pt x="48578" y="173460"/>
                </a:lnTo>
                <a:lnTo>
                  <a:pt x="62466" y="21431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199"/>
          <p:cNvSpPr/>
          <p:nvPr/>
        </p:nvSpPr>
        <p:spPr>
          <a:xfrm>
            <a:off x="6346507" y="3086100"/>
            <a:ext cx="291466" cy="248603"/>
          </a:xfrm>
          <a:custGeom>
            <a:avLst/>
            <a:gdLst/>
            <a:ahLst/>
            <a:cxnLst/>
            <a:rect l="0" t="0" r="0" b="0"/>
            <a:pathLst>
              <a:path w="291466" h="248603">
                <a:moveTo>
                  <a:pt x="0" y="0"/>
                </a:moveTo>
                <a:lnTo>
                  <a:pt x="0" y="13652"/>
                </a:lnTo>
                <a:lnTo>
                  <a:pt x="953" y="21484"/>
                </a:lnTo>
                <a:lnTo>
                  <a:pt x="2540" y="30515"/>
                </a:lnTo>
                <a:lnTo>
                  <a:pt x="4551" y="40346"/>
                </a:lnTo>
                <a:lnTo>
                  <a:pt x="11932" y="81486"/>
                </a:lnTo>
                <a:lnTo>
                  <a:pt x="13670" y="93377"/>
                </a:lnTo>
                <a:lnTo>
                  <a:pt x="14828" y="103209"/>
                </a:lnTo>
                <a:lnTo>
                  <a:pt x="15600" y="111668"/>
                </a:lnTo>
                <a:lnTo>
                  <a:pt x="17068" y="122070"/>
                </a:lnTo>
                <a:lnTo>
                  <a:pt x="21238" y="146328"/>
                </a:lnTo>
                <a:lnTo>
                  <a:pt x="23684" y="156607"/>
                </a:lnTo>
                <a:lnTo>
                  <a:pt x="26267" y="165365"/>
                </a:lnTo>
                <a:lnTo>
                  <a:pt x="28941" y="173108"/>
                </a:lnTo>
                <a:lnTo>
                  <a:pt x="30724" y="181128"/>
                </a:lnTo>
                <a:lnTo>
                  <a:pt x="31913" y="189332"/>
                </a:lnTo>
                <a:lnTo>
                  <a:pt x="32705" y="197659"/>
                </a:lnTo>
                <a:lnTo>
                  <a:pt x="34186" y="203210"/>
                </a:lnTo>
                <a:lnTo>
                  <a:pt x="36126" y="206911"/>
                </a:lnTo>
                <a:lnTo>
                  <a:pt x="38371" y="209377"/>
                </a:lnTo>
                <a:lnTo>
                  <a:pt x="39869" y="204355"/>
                </a:lnTo>
                <a:lnTo>
                  <a:pt x="40867" y="194339"/>
                </a:lnTo>
                <a:lnTo>
                  <a:pt x="41532" y="180994"/>
                </a:lnTo>
                <a:lnTo>
                  <a:pt x="42928" y="169240"/>
                </a:lnTo>
                <a:lnTo>
                  <a:pt x="44811" y="158547"/>
                </a:lnTo>
                <a:lnTo>
                  <a:pt x="49444" y="138092"/>
                </a:lnTo>
                <a:lnTo>
                  <a:pt x="54677" y="116302"/>
                </a:lnTo>
                <a:lnTo>
                  <a:pt x="57407" y="107062"/>
                </a:lnTo>
                <a:lnTo>
                  <a:pt x="60179" y="98997"/>
                </a:lnTo>
                <a:lnTo>
                  <a:pt x="62980" y="91715"/>
                </a:lnTo>
                <a:lnTo>
                  <a:pt x="66751" y="84003"/>
                </a:lnTo>
                <a:lnTo>
                  <a:pt x="71171" y="76005"/>
                </a:lnTo>
                <a:lnTo>
                  <a:pt x="76022" y="67815"/>
                </a:lnTo>
                <a:lnTo>
                  <a:pt x="82114" y="61402"/>
                </a:lnTo>
                <a:lnTo>
                  <a:pt x="89033" y="56175"/>
                </a:lnTo>
                <a:lnTo>
                  <a:pt x="96503" y="51737"/>
                </a:lnTo>
                <a:lnTo>
                  <a:pt x="103388" y="46874"/>
                </a:lnTo>
                <a:lnTo>
                  <a:pt x="109883" y="41727"/>
                </a:lnTo>
                <a:lnTo>
                  <a:pt x="116117" y="36390"/>
                </a:lnTo>
                <a:lnTo>
                  <a:pt x="123132" y="32832"/>
                </a:lnTo>
                <a:lnTo>
                  <a:pt x="130665" y="30461"/>
                </a:lnTo>
                <a:lnTo>
                  <a:pt x="138545" y="28879"/>
                </a:lnTo>
                <a:lnTo>
                  <a:pt x="146656" y="27825"/>
                </a:lnTo>
                <a:lnTo>
                  <a:pt x="154921" y="27123"/>
                </a:lnTo>
                <a:lnTo>
                  <a:pt x="163288" y="26654"/>
                </a:lnTo>
                <a:lnTo>
                  <a:pt x="177665" y="26134"/>
                </a:lnTo>
                <a:lnTo>
                  <a:pt x="184166" y="25995"/>
                </a:lnTo>
                <a:lnTo>
                  <a:pt x="190405" y="27807"/>
                </a:lnTo>
                <a:lnTo>
                  <a:pt x="196469" y="30920"/>
                </a:lnTo>
                <a:lnTo>
                  <a:pt x="224440" y="49605"/>
                </a:lnTo>
                <a:lnTo>
                  <a:pt x="230589" y="54977"/>
                </a:lnTo>
                <a:lnTo>
                  <a:pt x="235641" y="60464"/>
                </a:lnTo>
                <a:lnTo>
                  <a:pt x="239962" y="66027"/>
                </a:lnTo>
                <a:lnTo>
                  <a:pt x="243795" y="72593"/>
                </a:lnTo>
                <a:lnTo>
                  <a:pt x="247302" y="79828"/>
                </a:lnTo>
                <a:lnTo>
                  <a:pt x="250594" y="87508"/>
                </a:lnTo>
                <a:lnTo>
                  <a:pt x="253739" y="95486"/>
                </a:lnTo>
                <a:lnTo>
                  <a:pt x="259776" y="111971"/>
                </a:lnTo>
                <a:lnTo>
                  <a:pt x="262719" y="123225"/>
                </a:lnTo>
                <a:lnTo>
                  <a:pt x="265633" y="136442"/>
                </a:lnTo>
                <a:lnTo>
                  <a:pt x="271412" y="164463"/>
                </a:lnTo>
                <a:lnTo>
                  <a:pt x="280020" y="201659"/>
                </a:lnTo>
                <a:lnTo>
                  <a:pt x="291465" y="24860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200"/>
          <p:cNvSpPr/>
          <p:nvPr/>
        </p:nvSpPr>
        <p:spPr>
          <a:xfrm>
            <a:off x="6762051" y="3101939"/>
            <a:ext cx="201677" cy="206331"/>
          </a:xfrm>
          <a:custGeom>
            <a:avLst/>
            <a:gdLst/>
            <a:ahLst/>
            <a:cxnLst/>
            <a:rect l="0" t="0" r="0" b="0"/>
            <a:pathLst>
              <a:path w="201677" h="206331">
                <a:moveTo>
                  <a:pt x="73089" y="9878"/>
                </a:moveTo>
                <a:lnTo>
                  <a:pt x="68538" y="777"/>
                </a:lnTo>
                <a:lnTo>
                  <a:pt x="65292" y="0"/>
                </a:lnTo>
                <a:lnTo>
                  <a:pt x="61223" y="1388"/>
                </a:lnTo>
                <a:lnTo>
                  <a:pt x="56606" y="4218"/>
                </a:lnTo>
                <a:lnTo>
                  <a:pt x="51623" y="8962"/>
                </a:lnTo>
                <a:lnTo>
                  <a:pt x="46396" y="14982"/>
                </a:lnTo>
                <a:lnTo>
                  <a:pt x="41006" y="21853"/>
                </a:lnTo>
                <a:lnTo>
                  <a:pt x="35507" y="29292"/>
                </a:lnTo>
                <a:lnTo>
                  <a:pt x="24318" y="45176"/>
                </a:lnTo>
                <a:lnTo>
                  <a:pt x="19621" y="52460"/>
                </a:lnTo>
                <a:lnTo>
                  <a:pt x="15536" y="59221"/>
                </a:lnTo>
                <a:lnTo>
                  <a:pt x="11860" y="65634"/>
                </a:lnTo>
                <a:lnTo>
                  <a:pt x="9410" y="72766"/>
                </a:lnTo>
                <a:lnTo>
                  <a:pt x="7776" y="80378"/>
                </a:lnTo>
                <a:lnTo>
                  <a:pt x="6687" y="88311"/>
                </a:lnTo>
                <a:lnTo>
                  <a:pt x="5008" y="96457"/>
                </a:lnTo>
                <a:lnTo>
                  <a:pt x="2937" y="104745"/>
                </a:lnTo>
                <a:lnTo>
                  <a:pt x="603" y="113127"/>
                </a:lnTo>
                <a:lnTo>
                  <a:pt x="0" y="120621"/>
                </a:lnTo>
                <a:lnTo>
                  <a:pt x="550" y="127522"/>
                </a:lnTo>
                <a:lnTo>
                  <a:pt x="1870" y="134027"/>
                </a:lnTo>
                <a:lnTo>
                  <a:pt x="5876" y="151415"/>
                </a:lnTo>
                <a:lnTo>
                  <a:pt x="8278" y="161387"/>
                </a:lnTo>
                <a:lnTo>
                  <a:pt x="10831" y="169939"/>
                </a:lnTo>
                <a:lnTo>
                  <a:pt x="13487" y="177545"/>
                </a:lnTo>
                <a:lnTo>
                  <a:pt x="16209" y="184521"/>
                </a:lnTo>
                <a:lnTo>
                  <a:pt x="18976" y="190124"/>
                </a:lnTo>
                <a:lnTo>
                  <a:pt x="21774" y="194812"/>
                </a:lnTo>
                <a:lnTo>
                  <a:pt x="24591" y="198890"/>
                </a:lnTo>
                <a:lnTo>
                  <a:pt x="28374" y="201608"/>
                </a:lnTo>
                <a:lnTo>
                  <a:pt x="32802" y="203421"/>
                </a:lnTo>
                <a:lnTo>
                  <a:pt x="37658" y="204629"/>
                </a:lnTo>
                <a:lnTo>
                  <a:pt x="42801" y="205435"/>
                </a:lnTo>
                <a:lnTo>
                  <a:pt x="48134" y="205972"/>
                </a:lnTo>
                <a:lnTo>
                  <a:pt x="53594" y="206330"/>
                </a:lnTo>
                <a:lnTo>
                  <a:pt x="59141" y="205616"/>
                </a:lnTo>
                <a:lnTo>
                  <a:pt x="64742" y="204187"/>
                </a:lnTo>
                <a:lnTo>
                  <a:pt x="70382" y="202283"/>
                </a:lnTo>
                <a:lnTo>
                  <a:pt x="76047" y="201013"/>
                </a:lnTo>
                <a:lnTo>
                  <a:pt x="81728" y="200166"/>
                </a:lnTo>
                <a:lnTo>
                  <a:pt x="87420" y="199602"/>
                </a:lnTo>
                <a:lnTo>
                  <a:pt x="93121" y="197321"/>
                </a:lnTo>
                <a:lnTo>
                  <a:pt x="98826" y="193895"/>
                </a:lnTo>
                <a:lnTo>
                  <a:pt x="104534" y="189706"/>
                </a:lnTo>
                <a:lnTo>
                  <a:pt x="118497" y="179971"/>
                </a:lnTo>
                <a:lnTo>
                  <a:pt x="126221" y="174709"/>
                </a:lnTo>
                <a:lnTo>
                  <a:pt x="133275" y="169295"/>
                </a:lnTo>
                <a:lnTo>
                  <a:pt x="139883" y="163781"/>
                </a:lnTo>
                <a:lnTo>
                  <a:pt x="146193" y="158200"/>
                </a:lnTo>
                <a:lnTo>
                  <a:pt x="158284" y="146919"/>
                </a:lnTo>
                <a:lnTo>
                  <a:pt x="201676" y="9560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201"/>
          <p:cNvSpPr/>
          <p:nvPr/>
        </p:nvSpPr>
        <p:spPr>
          <a:xfrm>
            <a:off x="6998017" y="2948939"/>
            <a:ext cx="317184" cy="360047"/>
          </a:xfrm>
          <a:custGeom>
            <a:avLst/>
            <a:gdLst/>
            <a:ahLst/>
            <a:cxnLst/>
            <a:rect l="0" t="0" r="0" b="0"/>
            <a:pathLst>
              <a:path w="317184" h="360047">
                <a:moveTo>
                  <a:pt x="0" y="0"/>
                </a:moveTo>
                <a:lnTo>
                  <a:pt x="4551" y="13653"/>
                </a:lnTo>
                <a:lnTo>
                  <a:pt x="6844" y="21485"/>
                </a:lnTo>
                <a:lnTo>
                  <a:pt x="11931" y="40347"/>
                </a:lnTo>
                <a:lnTo>
                  <a:pt x="13670" y="49758"/>
                </a:lnTo>
                <a:lnTo>
                  <a:pt x="14828" y="58890"/>
                </a:lnTo>
                <a:lnTo>
                  <a:pt x="15600" y="67835"/>
                </a:lnTo>
                <a:lnTo>
                  <a:pt x="18020" y="81419"/>
                </a:lnTo>
                <a:lnTo>
                  <a:pt x="21539" y="98094"/>
                </a:lnTo>
                <a:lnTo>
                  <a:pt x="30527" y="138848"/>
                </a:lnTo>
                <a:lnTo>
                  <a:pt x="40873" y="188710"/>
                </a:lnTo>
                <a:lnTo>
                  <a:pt x="45346" y="207722"/>
                </a:lnTo>
                <a:lnTo>
                  <a:pt x="49281" y="222302"/>
                </a:lnTo>
                <a:lnTo>
                  <a:pt x="52857" y="233926"/>
                </a:lnTo>
                <a:lnTo>
                  <a:pt x="56193" y="247391"/>
                </a:lnTo>
                <a:lnTo>
                  <a:pt x="59370" y="262083"/>
                </a:lnTo>
                <a:lnTo>
                  <a:pt x="62439" y="277592"/>
                </a:lnTo>
                <a:lnTo>
                  <a:pt x="64486" y="288884"/>
                </a:lnTo>
                <a:lnTo>
                  <a:pt x="65851" y="297364"/>
                </a:lnTo>
                <a:lnTo>
                  <a:pt x="66761" y="303970"/>
                </a:lnTo>
                <a:lnTo>
                  <a:pt x="67771" y="313851"/>
                </a:lnTo>
                <a:lnTo>
                  <a:pt x="68041" y="317819"/>
                </a:lnTo>
                <a:lnTo>
                  <a:pt x="69174" y="320465"/>
                </a:lnTo>
                <a:lnTo>
                  <a:pt x="70880" y="322228"/>
                </a:lnTo>
                <a:lnTo>
                  <a:pt x="72971" y="323404"/>
                </a:lnTo>
                <a:lnTo>
                  <a:pt x="74365" y="323236"/>
                </a:lnTo>
                <a:lnTo>
                  <a:pt x="75294" y="322171"/>
                </a:lnTo>
                <a:lnTo>
                  <a:pt x="75914" y="320508"/>
                </a:lnTo>
                <a:lnTo>
                  <a:pt x="76602" y="313581"/>
                </a:lnTo>
                <a:lnTo>
                  <a:pt x="76786" y="309067"/>
                </a:lnTo>
                <a:lnTo>
                  <a:pt x="77861" y="305105"/>
                </a:lnTo>
                <a:lnTo>
                  <a:pt x="81595" y="298162"/>
                </a:lnTo>
                <a:lnTo>
                  <a:pt x="93603" y="279797"/>
                </a:lnTo>
                <a:lnTo>
                  <a:pt x="106371" y="261832"/>
                </a:lnTo>
                <a:lnTo>
                  <a:pt x="113776" y="251708"/>
                </a:lnTo>
                <a:lnTo>
                  <a:pt x="120619" y="244005"/>
                </a:lnTo>
                <a:lnTo>
                  <a:pt x="127085" y="237918"/>
                </a:lnTo>
                <a:lnTo>
                  <a:pt x="133301" y="232907"/>
                </a:lnTo>
                <a:lnTo>
                  <a:pt x="140303" y="229567"/>
                </a:lnTo>
                <a:lnTo>
                  <a:pt x="147828" y="227339"/>
                </a:lnTo>
                <a:lnTo>
                  <a:pt x="155702" y="225855"/>
                </a:lnTo>
                <a:lnTo>
                  <a:pt x="162856" y="224865"/>
                </a:lnTo>
                <a:lnTo>
                  <a:pt x="169531" y="224205"/>
                </a:lnTo>
                <a:lnTo>
                  <a:pt x="175886" y="223765"/>
                </a:lnTo>
                <a:lnTo>
                  <a:pt x="182027" y="224425"/>
                </a:lnTo>
                <a:lnTo>
                  <a:pt x="188027" y="225817"/>
                </a:lnTo>
                <a:lnTo>
                  <a:pt x="193931" y="227697"/>
                </a:lnTo>
                <a:lnTo>
                  <a:pt x="199773" y="229903"/>
                </a:lnTo>
                <a:lnTo>
                  <a:pt x="205571" y="232327"/>
                </a:lnTo>
                <a:lnTo>
                  <a:pt x="211342" y="234895"/>
                </a:lnTo>
                <a:lnTo>
                  <a:pt x="222836" y="240288"/>
                </a:lnTo>
                <a:lnTo>
                  <a:pt x="228567" y="243060"/>
                </a:lnTo>
                <a:lnTo>
                  <a:pt x="236198" y="247765"/>
                </a:lnTo>
                <a:lnTo>
                  <a:pt x="245095" y="253759"/>
                </a:lnTo>
                <a:lnTo>
                  <a:pt x="254837" y="260613"/>
                </a:lnTo>
                <a:lnTo>
                  <a:pt x="262284" y="268040"/>
                </a:lnTo>
                <a:lnTo>
                  <a:pt x="268201" y="275848"/>
                </a:lnTo>
                <a:lnTo>
                  <a:pt x="273098" y="283911"/>
                </a:lnTo>
                <a:lnTo>
                  <a:pt x="278268" y="291192"/>
                </a:lnTo>
                <a:lnTo>
                  <a:pt x="283619" y="297951"/>
                </a:lnTo>
                <a:lnTo>
                  <a:pt x="289092" y="304362"/>
                </a:lnTo>
                <a:lnTo>
                  <a:pt x="294646" y="313398"/>
                </a:lnTo>
                <a:lnTo>
                  <a:pt x="300253" y="324185"/>
                </a:lnTo>
                <a:lnTo>
                  <a:pt x="317183" y="36004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202"/>
          <p:cNvSpPr/>
          <p:nvPr/>
        </p:nvSpPr>
        <p:spPr>
          <a:xfrm>
            <a:off x="5412104" y="3338357"/>
            <a:ext cx="394337" cy="22064"/>
          </a:xfrm>
          <a:custGeom>
            <a:avLst/>
            <a:gdLst/>
            <a:ahLst/>
            <a:cxnLst/>
            <a:rect l="0" t="0" r="0" b="0"/>
            <a:pathLst>
              <a:path w="394337" h="22064">
                <a:moveTo>
                  <a:pt x="0" y="22063"/>
                </a:moveTo>
                <a:lnTo>
                  <a:pt x="22755" y="17512"/>
                </a:lnTo>
                <a:lnTo>
                  <a:pt x="31362" y="16171"/>
                </a:lnTo>
                <a:lnTo>
                  <a:pt x="39006" y="15277"/>
                </a:lnTo>
                <a:lnTo>
                  <a:pt x="46007" y="14682"/>
                </a:lnTo>
                <a:lnTo>
                  <a:pt x="54484" y="14285"/>
                </a:lnTo>
                <a:lnTo>
                  <a:pt x="81761" y="13725"/>
                </a:lnTo>
                <a:lnTo>
                  <a:pt x="92853" y="13595"/>
                </a:lnTo>
                <a:lnTo>
                  <a:pt x="103812" y="12607"/>
                </a:lnTo>
                <a:lnTo>
                  <a:pt x="149928" y="7619"/>
                </a:lnTo>
                <a:lnTo>
                  <a:pt x="160912" y="6719"/>
                </a:lnTo>
                <a:lnTo>
                  <a:pt x="170140" y="6118"/>
                </a:lnTo>
                <a:lnTo>
                  <a:pt x="213413" y="5451"/>
                </a:lnTo>
                <a:lnTo>
                  <a:pt x="292028" y="5023"/>
                </a:lnTo>
                <a:lnTo>
                  <a:pt x="304223" y="4035"/>
                </a:lnTo>
                <a:lnTo>
                  <a:pt x="316163" y="2424"/>
                </a:lnTo>
                <a:lnTo>
                  <a:pt x="327933" y="398"/>
                </a:lnTo>
                <a:lnTo>
                  <a:pt x="336732" y="0"/>
                </a:lnTo>
                <a:lnTo>
                  <a:pt x="343551" y="686"/>
                </a:lnTo>
                <a:lnTo>
                  <a:pt x="349049" y="2097"/>
                </a:lnTo>
                <a:lnTo>
                  <a:pt x="354619" y="3037"/>
                </a:lnTo>
                <a:lnTo>
                  <a:pt x="360239" y="3664"/>
                </a:lnTo>
                <a:lnTo>
                  <a:pt x="365889" y="4082"/>
                </a:lnTo>
                <a:lnTo>
                  <a:pt x="374708" y="4546"/>
                </a:lnTo>
                <a:lnTo>
                  <a:pt x="385027" y="4808"/>
                </a:lnTo>
                <a:lnTo>
                  <a:pt x="394336" y="491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203"/>
          <p:cNvSpPr/>
          <p:nvPr/>
        </p:nvSpPr>
        <p:spPr>
          <a:xfrm>
            <a:off x="1950006" y="3823335"/>
            <a:ext cx="50245" cy="497206"/>
          </a:xfrm>
          <a:custGeom>
            <a:avLst/>
            <a:gdLst/>
            <a:ahLst/>
            <a:cxnLst/>
            <a:rect l="0" t="0" r="0" b="0"/>
            <a:pathLst>
              <a:path w="50245" h="497206">
                <a:moveTo>
                  <a:pt x="7381" y="0"/>
                </a:moveTo>
                <a:lnTo>
                  <a:pt x="0" y="0"/>
                </a:lnTo>
                <a:lnTo>
                  <a:pt x="555" y="1905"/>
                </a:lnTo>
                <a:lnTo>
                  <a:pt x="1878" y="5080"/>
                </a:lnTo>
                <a:lnTo>
                  <a:pt x="3712" y="9101"/>
                </a:lnTo>
                <a:lnTo>
                  <a:pt x="4935" y="13687"/>
                </a:lnTo>
                <a:lnTo>
                  <a:pt x="9438" y="42356"/>
                </a:lnTo>
                <a:lnTo>
                  <a:pt x="11610" y="53955"/>
                </a:lnTo>
                <a:lnTo>
                  <a:pt x="13058" y="64545"/>
                </a:lnTo>
                <a:lnTo>
                  <a:pt x="14023" y="74462"/>
                </a:lnTo>
                <a:lnTo>
                  <a:pt x="14666" y="83931"/>
                </a:lnTo>
                <a:lnTo>
                  <a:pt x="15095" y="93101"/>
                </a:lnTo>
                <a:lnTo>
                  <a:pt x="15572" y="110911"/>
                </a:lnTo>
                <a:lnTo>
                  <a:pt x="15951" y="313935"/>
                </a:lnTo>
                <a:lnTo>
                  <a:pt x="17856" y="326447"/>
                </a:lnTo>
                <a:lnTo>
                  <a:pt x="21032" y="340504"/>
                </a:lnTo>
                <a:lnTo>
                  <a:pt x="25054" y="355590"/>
                </a:lnTo>
                <a:lnTo>
                  <a:pt x="27736" y="367552"/>
                </a:lnTo>
                <a:lnTo>
                  <a:pt x="29523" y="377433"/>
                </a:lnTo>
                <a:lnTo>
                  <a:pt x="30715" y="385924"/>
                </a:lnTo>
                <a:lnTo>
                  <a:pt x="32039" y="400439"/>
                </a:lnTo>
                <a:lnTo>
                  <a:pt x="32628" y="413240"/>
                </a:lnTo>
                <a:lnTo>
                  <a:pt x="32889" y="425280"/>
                </a:lnTo>
                <a:lnTo>
                  <a:pt x="33912" y="432110"/>
                </a:lnTo>
                <a:lnTo>
                  <a:pt x="35546" y="439521"/>
                </a:lnTo>
                <a:lnTo>
                  <a:pt x="37587" y="447319"/>
                </a:lnTo>
                <a:lnTo>
                  <a:pt x="38949" y="453470"/>
                </a:lnTo>
                <a:lnTo>
                  <a:pt x="40461" y="462844"/>
                </a:lnTo>
                <a:lnTo>
                  <a:pt x="41312" y="478028"/>
                </a:lnTo>
                <a:lnTo>
                  <a:pt x="42385" y="482515"/>
                </a:lnTo>
                <a:lnTo>
                  <a:pt x="44052" y="486459"/>
                </a:lnTo>
                <a:lnTo>
                  <a:pt x="50244" y="49720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204"/>
          <p:cNvSpPr/>
          <p:nvPr/>
        </p:nvSpPr>
        <p:spPr>
          <a:xfrm>
            <a:off x="2180272" y="3797617"/>
            <a:ext cx="437198" cy="452646"/>
          </a:xfrm>
          <a:custGeom>
            <a:avLst/>
            <a:gdLst/>
            <a:ahLst/>
            <a:cxnLst/>
            <a:rect l="0" t="0" r="0" b="0"/>
            <a:pathLst>
              <a:path w="437198" h="452646">
                <a:moveTo>
                  <a:pt x="437197" y="0"/>
                </a:moveTo>
                <a:lnTo>
                  <a:pt x="405341" y="0"/>
                </a:lnTo>
                <a:lnTo>
                  <a:pt x="388338" y="953"/>
                </a:lnTo>
                <a:lnTo>
                  <a:pt x="369382" y="2540"/>
                </a:lnTo>
                <a:lnTo>
                  <a:pt x="349124" y="4551"/>
                </a:lnTo>
                <a:lnTo>
                  <a:pt x="332762" y="5891"/>
                </a:lnTo>
                <a:lnTo>
                  <a:pt x="318996" y="6785"/>
                </a:lnTo>
                <a:lnTo>
                  <a:pt x="306962" y="7381"/>
                </a:lnTo>
                <a:lnTo>
                  <a:pt x="157809" y="8468"/>
                </a:lnTo>
                <a:lnTo>
                  <a:pt x="114492" y="8542"/>
                </a:lnTo>
                <a:lnTo>
                  <a:pt x="103950" y="9504"/>
                </a:lnTo>
                <a:lnTo>
                  <a:pt x="95970" y="11099"/>
                </a:lnTo>
                <a:lnTo>
                  <a:pt x="84563" y="15410"/>
                </a:lnTo>
                <a:lnTo>
                  <a:pt x="76319" y="20501"/>
                </a:lnTo>
                <a:lnTo>
                  <a:pt x="73739" y="23193"/>
                </a:lnTo>
                <a:lnTo>
                  <a:pt x="72019" y="25939"/>
                </a:lnTo>
                <a:lnTo>
                  <a:pt x="67059" y="36896"/>
                </a:lnTo>
                <a:lnTo>
                  <a:pt x="62189" y="48783"/>
                </a:lnTo>
                <a:lnTo>
                  <a:pt x="59557" y="57287"/>
                </a:lnTo>
                <a:lnTo>
                  <a:pt x="56849" y="66766"/>
                </a:lnTo>
                <a:lnTo>
                  <a:pt x="53140" y="74991"/>
                </a:lnTo>
                <a:lnTo>
                  <a:pt x="48762" y="82379"/>
                </a:lnTo>
                <a:lnTo>
                  <a:pt x="43938" y="89210"/>
                </a:lnTo>
                <a:lnTo>
                  <a:pt x="40722" y="96620"/>
                </a:lnTo>
                <a:lnTo>
                  <a:pt x="38578" y="104419"/>
                </a:lnTo>
                <a:lnTo>
                  <a:pt x="37149" y="112475"/>
                </a:lnTo>
                <a:lnTo>
                  <a:pt x="36196" y="124514"/>
                </a:lnTo>
                <a:lnTo>
                  <a:pt x="35561" y="139207"/>
                </a:lnTo>
                <a:lnTo>
                  <a:pt x="35137" y="155669"/>
                </a:lnTo>
                <a:lnTo>
                  <a:pt x="33902" y="168550"/>
                </a:lnTo>
                <a:lnTo>
                  <a:pt x="32126" y="179042"/>
                </a:lnTo>
                <a:lnTo>
                  <a:pt x="29990" y="187941"/>
                </a:lnTo>
                <a:lnTo>
                  <a:pt x="28566" y="195779"/>
                </a:lnTo>
                <a:lnTo>
                  <a:pt x="26983" y="209568"/>
                </a:lnTo>
                <a:lnTo>
                  <a:pt x="27514" y="217817"/>
                </a:lnTo>
                <a:lnTo>
                  <a:pt x="28820" y="227127"/>
                </a:lnTo>
                <a:lnTo>
                  <a:pt x="30643" y="237142"/>
                </a:lnTo>
                <a:lnTo>
                  <a:pt x="32669" y="250812"/>
                </a:lnTo>
                <a:lnTo>
                  <a:pt x="33209" y="255791"/>
                </a:lnTo>
                <a:lnTo>
                  <a:pt x="34522" y="259109"/>
                </a:lnTo>
                <a:lnTo>
                  <a:pt x="36350" y="261322"/>
                </a:lnTo>
                <a:lnTo>
                  <a:pt x="38521" y="262797"/>
                </a:lnTo>
                <a:lnTo>
                  <a:pt x="41873" y="262828"/>
                </a:lnTo>
                <a:lnTo>
                  <a:pt x="50678" y="260322"/>
                </a:lnTo>
                <a:lnTo>
                  <a:pt x="58401" y="256034"/>
                </a:lnTo>
                <a:lnTo>
                  <a:pt x="67866" y="250001"/>
                </a:lnTo>
                <a:lnTo>
                  <a:pt x="75724" y="245724"/>
                </a:lnTo>
                <a:lnTo>
                  <a:pt x="84773" y="240969"/>
                </a:lnTo>
                <a:lnTo>
                  <a:pt x="107527" y="228065"/>
                </a:lnTo>
                <a:lnTo>
                  <a:pt x="120262" y="220623"/>
                </a:lnTo>
                <a:lnTo>
                  <a:pt x="131610" y="215662"/>
                </a:lnTo>
                <a:lnTo>
                  <a:pt x="142032" y="212355"/>
                </a:lnTo>
                <a:lnTo>
                  <a:pt x="151838" y="210150"/>
                </a:lnTo>
                <a:lnTo>
                  <a:pt x="161233" y="207728"/>
                </a:lnTo>
                <a:lnTo>
                  <a:pt x="170354" y="205160"/>
                </a:lnTo>
                <a:lnTo>
                  <a:pt x="179291" y="202496"/>
                </a:lnTo>
                <a:lnTo>
                  <a:pt x="187155" y="200720"/>
                </a:lnTo>
                <a:lnTo>
                  <a:pt x="194303" y="199536"/>
                </a:lnTo>
                <a:lnTo>
                  <a:pt x="200973" y="198746"/>
                </a:lnTo>
                <a:lnTo>
                  <a:pt x="209229" y="198220"/>
                </a:lnTo>
                <a:lnTo>
                  <a:pt x="218543" y="197869"/>
                </a:lnTo>
                <a:lnTo>
                  <a:pt x="228563" y="197636"/>
                </a:lnTo>
                <a:lnTo>
                  <a:pt x="237148" y="198432"/>
                </a:lnTo>
                <a:lnTo>
                  <a:pt x="244776" y="199916"/>
                </a:lnTo>
                <a:lnTo>
                  <a:pt x="251767" y="201857"/>
                </a:lnTo>
                <a:lnTo>
                  <a:pt x="259284" y="203151"/>
                </a:lnTo>
                <a:lnTo>
                  <a:pt x="267154" y="204015"/>
                </a:lnTo>
                <a:lnTo>
                  <a:pt x="275257" y="204590"/>
                </a:lnTo>
                <a:lnTo>
                  <a:pt x="282565" y="206878"/>
                </a:lnTo>
                <a:lnTo>
                  <a:pt x="295764" y="214501"/>
                </a:lnTo>
                <a:lnTo>
                  <a:pt x="302904" y="218248"/>
                </a:lnTo>
                <a:lnTo>
                  <a:pt x="310521" y="221699"/>
                </a:lnTo>
                <a:lnTo>
                  <a:pt x="318456" y="224952"/>
                </a:lnTo>
                <a:lnTo>
                  <a:pt x="329814" y="231106"/>
                </a:lnTo>
                <a:lnTo>
                  <a:pt x="338989" y="237969"/>
                </a:lnTo>
                <a:lnTo>
                  <a:pt x="349417" y="247369"/>
                </a:lnTo>
                <a:lnTo>
                  <a:pt x="357861" y="257897"/>
                </a:lnTo>
                <a:lnTo>
                  <a:pt x="364790" y="269878"/>
                </a:lnTo>
                <a:lnTo>
                  <a:pt x="367970" y="277074"/>
                </a:lnTo>
                <a:lnTo>
                  <a:pt x="371044" y="284729"/>
                </a:lnTo>
                <a:lnTo>
                  <a:pt x="372140" y="292689"/>
                </a:lnTo>
                <a:lnTo>
                  <a:pt x="371918" y="300854"/>
                </a:lnTo>
                <a:lnTo>
                  <a:pt x="370818" y="309154"/>
                </a:lnTo>
                <a:lnTo>
                  <a:pt x="368180" y="316593"/>
                </a:lnTo>
                <a:lnTo>
                  <a:pt x="360168" y="329938"/>
                </a:lnTo>
                <a:lnTo>
                  <a:pt x="352797" y="342219"/>
                </a:lnTo>
                <a:lnTo>
                  <a:pt x="345394" y="354028"/>
                </a:lnTo>
                <a:lnTo>
                  <a:pt x="335753" y="365626"/>
                </a:lnTo>
                <a:lnTo>
                  <a:pt x="322579" y="377130"/>
                </a:lnTo>
                <a:lnTo>
                  <a:pt x="315065" y="382865"/>
                </a:lnTo>
                <a:lnTo>
                  <a:pt x="301636" y="394317"/>
                </a:lnTo>
                <a:lnTo>
                  <a:pt x="288366" y="404805"/>
                </a:lnTo>
                <a:lnTo>
                  <a:pt x="280826" y="408935"/>
                </a:lnTo>
                <a:lnTo>
                  <a:pt x="272942" y="412641"/>
                </a:lnTo>
                <a:lnTo>
                  <a:pt x="264829" y="416064"/>
                </a:lnTo>
                <a:lnTo>
                  <a:pt x="256563" y="419298"/>
                </a:lnTo>
                <a:lnTo>
                  <a:pt x="239758" y="425432"/>
                </a:lnTo>
                <a:lnTo>
                  <a:pt x="171439" y="448614"/>
                </a:lnTo>
                <a:lnTo>
                  <a:pt x="162870" y="450524"/>
                </a:lnTo>
                <a:lnTo>
                  <a:pt x="154300" y="451797"/>
                </a:lnTo>
                <a:lnTo>
                  <a:pt x="145729" y="452645"/>
                </a:lnTo>
                <a:lnTo>
                  <a:pt x="137158" y="452259"/>
                </a:lnTo>
                <a:lnTo>
                  <a:pt x="128586" y="451048"/>
                </a:lnTo>
                <a:lnTo>
                  <a:pt x="120014" y="449289"/>
                </a:lnTo>
                <a:lnTo>
                  <a:pt x="109537" y="448116"/>
                </a:lnTo>
                <a:lnTo>
                  <a:pt x="97790" y="447334"/>
                </a:lnTo>
                <a:lnTo>
                  <a:pt x="85195" y="446813"/>
                </a:lnTo>
                <a:lnTo>
                  <a:pt x="72037" y="444560"/>
                </a:lnTo>
                <a:lnTo>
                  <a:pt x="58502" y="441154"/>
                </a:lnTo>
                <a:lnTo>
                  <a:pt x="44716" y="436978"/>
                </a:lnTo>
                <a:lnTo>
                  <a:pt x="34574" y="434193"/>
                </a:lnTo>
                <a:lnTo>
                  <a:pt x="26859" y="432337"/>
                </a:lnTo>
                <a:lnTo>
                  <a:pt x="15747" y="430275"/>
                </a:lnTo>
                <a:lnTo>
                  <a:pt x="11451" y="429725"/>
                </a:lnTo>
                <a:lnTo>
                  <a:pt x="0" y="42862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205"/>
          <p:cNvSpPr/>
          <p:nvPr/>
        </p:nvSpPr>
        <p:spPr>
          <a:xfrm>
            <a:off x="4837747" y="3670357"/>
            <a:ext cx="437199" cy="504206"/>
          </a:xfrm>
          <a:custGeom>
            <a:avLst/>
            <a:gdLst/>
            <a:ahLst/>
            <a:cxnLst/>
            <a:rect l="0" t="0" r="0" b="0"/>
            <a:pathLst>
              <a:path w="437199" h="504206">
                <a:moveTo>
                  <a:pt x="437198" y="32963"/>
                </a:moveTo>
                <a:lnTo>
                  <a:pt x="424462" y="27071"/>
                </a:lnTo>
                <a:lnTo>
                  <a:pt x="417885" y="25582"/>
                </a:lnTo>
                <a:lnTo>
                  <a:pt x="411940" y="25185"/>
                </a:lnTo>
                <a:lnTo>
                  <a:pt x="404167" y="24920"/>
                </a:lnTo>
                <a:lnTo>
                  <a:pt x="373417" y="24495"/>
                </a:lnTo>
                <a:lnTo>
                  <a:pt x="304846" y="24421"/>
                </a:lnTo>
                <a:lnTo>
                  <a:pt x="272763" y="23458"/>
                </a:lnTo>
                <a:lnTo>
                  <a:pt x="201556" y="19849"/>
                </a:lnTo>
                <a:lnTo>
                  <a:pt x="176281" y="17552"/>
                </a:lnTo>
                <a:lnTo>
                  <a:pt x="158478" y="15069"/>
                </a:lnTo>
                <a:lnTo>
                  <a:pt x="145656" y="12461"/>
                </a:lnTo>
                <a:lnTo>
                  <a:pt x="133299" y="10722"/>
                </a:lnTo>
                <a:lnTo>
                  <a:pt x="121251" y="9563"/>
                </a:lnTo>
                <a:lnTo>
                  <a:pt x="109409" y="8791"/>
                </a:lnTo>
                <a:lnTo>
                  <a:pt x="99609" y="7323"/>
                </a:lnTo>
                <a:lnTo>
                  <a:pt x="91171" y="5392"/>
                </a:lnTo>
                <a:lnTo>
                  <a:pt x="77668" y="1659"/>
                </a:lnTo>
                <a:lnTo>
                  <a:pt x="68491" y="0"/>
                </a:lnTo>
                <a:lnTo>
                  <a:pt x="65664" y="510"/>
                </a:lnTo>
                <a:lnTo>
                  <a:pt x="63779" y="1802"/>
                </a:lnTo>
                <a:lnTo>
                  <a:pt x="62522" y="3617"/>
                </a:lnTo>
                <a:lnTo>
                  <a:pt x="61125" y="8173"/>
                </a:lnTo>
                <a:lnTo>
                  <a:pt x="60154" y="22607"/>
                </a:lnTo>
                <a:lnTo>
                  <a:pt x="60010" y="159718"/>
                </a:lnTo>
                <a:lnTo>
                  <a:pt x="60961" y="175569"/>
                </a:lnTo>
                <a:lnTo>
                  <a:pt x="62548" y="187088"/>
                </a:lnTo>
                <a:lnTo>
                  <a:pt x="67389" y="207870"/>
                </a:lnTo>
                <a:lnTo>
                  <a:pt x="68738" y="208622"/>
                </a:lnTo>
                <a:lnTo>
                  <a:pt x="70591" y="208172"/>
                </a:lnTo>
                <a:lnTo>
                  <a:pt x="75189" y="205131"/>
                </a:lnTo>
                <a:lnTo>
                  <a:pt x="85037" y="196159"/>
                </a:lnTo>
                <a:lnTo>
                  <a:pt x="97802" y="183599"/>
                </a:lnTo>
                <a:lnTo>
                  <a:pt x="110460" y="173572"/>
                </a:lnTo>
                <a:lnTo>
                  <a:pt x="116502" y="169565"/>
                </a:lnTo>
                <a:lnTo>
                  <a:pt x="124341" y="164988"/>
                </a:lnTo>
                <a:lnTo>
                  <a:pt x="133377" y="160032"/>
                </a:lnTo>
                <a:lnTo>
                  <a:pt x="143210" y="154823"/>
                </a:lnTo>
                <a:lnTo>
                  <a:pt x="152623" y="151351"/>
                </a:lnTo>
                <a:lnTo>
                  <a:pt x="161757" y="149035"/>
                </a:lnTo>
                <a:lnTo>
                  <a:pt x="170703" y="147492"/>
                </a:lnTo>
                <a:lnTo>
                  <a:pt x="179525" y="146463"/>
                </a:lnTo>
                <a:lnTo>
                  <a:pt x="188263" y="145777"/>
                </a:lnTo>
                <a:lnTo>
                  <a:pt x="196946" y="145320"/>
                </a:lnTo>
                <a:lnTo>
                  <a:pt x="214214" y="144812"/>
                </a:lnTo>
                <a:lnTo>
                  <a:pt x="222820" y="144676"/>
                </a:lnTo>
                <a:lnTo>
                  <a:pt x="231414" y="145538"/>
                </a:lnTo>
                <a:lnTo>
                  <a:pt x="240001" y="147066"/>
                </a:lnTo>
                <a:lnTo>
                  <a:pt x="248583" y="149037"/>
                </a:lnTo>
                <a:lnTo>
                  <a:pt x="257162" y="151303"/>
                </a:lnTo>
                <a:lnTo>
                  <a:pt x="265739" y="153766"/>
                </a:lnTo>
                <a:lnTo>
                  <a:pt x="274314" y="156361"/>
                </a:lnTo>
                <a:lnTo>
                  <a:pt x="281937" y="159996"/>
                </a:lnTo>
                <a:lnTo>
                  <a:pt x="295485" y="169114"/>
                </a:lnTo>
                <a:lnTo>
                  <a:pt x="310397" y="179517"/>
                </a:lnTo>
                <a:lnTo>
                  <a:pt x="318374" y="184958"/>
                </a:lnTo>
                <a:lnTo>
                  <a:pt x="325597" y="190491"/>
                </a:lnTo>
                <a:lnTo>
                  <a:pt x="338702" y="201717"/>
                </a:lnTo>
                <a:lnTo>
                  <a:pt x="350877" y="215597"/>
                </a:lnTo>
                <a:lnTo>
                  <a:pt x="361685" y="231291"/>
                </a:lnTo>
                <a:lnTo>
                  <a:pt x="365901" y="239477"/>
                </a:lnTo>
                <a:lnTo>
                  <a:pt x="369664" y="247791"/>
                </a:lnTo>
                <a:lnTo>
                  <a:pt x="373125" y="256192"/>
                </a:lnTo>
                <a:lnTo>
                  <a:pt x="376385" y="264650"/>
                </a:lnTo>
                <a:lnTo>
                  <a:pt x="379511" y="273145"/>
                </a:lnTo>
                <a:lnTo>
                  <a:pt x="381594" y="281667"/>
                </a:lnTo>
                <a:lnTo>
                  <a:pt x="382984" y="290205"/>
                </a:lnTo>
                <a:lnTo>
                  <a:pt x="383910" y="298755"/>
                </a:lnTo>
                <a:lnTo>
                  <a:pt x="383575" y="310170"/>
                </a:lnTo>
                <a:lnTo>
                  <a:pt x="382399" y="323495"/>
                </a:lnTo>
                <a:lnTo>
                  <a:pt x="380663" y="338094"/>
                </a:lnTo>
                <a:lnTo>
                  <a:pt x="378553" y="350683"/>
                </a:lnTo>
                <a:lnTo>
                  <a:pt x="376194" y="361934"/>
                </a:lnTo>
                <a:lnTo>
                  <a:pt x="373668" y="372291"/>
                </a:lnTo>
                <a:lnTo>
                  <a:pt x="371032" y="381102"/>
                </a:lnTo>
                <a:lnTo>
                  <a:pt x="365563" y="395971"/>
                </a:lnTo>
                <a:lnTo>
                  <a:pt x="354878" y="411470"/>
                </a:lnTo>
                <a:lnTo>
                  <a:pt x="348027" y="419603"/>
                </a:lnTo>
                <a:lnTo>
                  <a:pt x="338699" y="428836"/>
                </a:lnTo>
                <a:lnTo>
                  <a:pt x="327717" y="438800"/>
                </a:lnTo>
                <a:lnTo>
                  <a:pt x="315633" y="449254"/>
                </a:lnTo>
                <a:lnTo>
                  <a:pt x="301862" y="459080"/>
                </a:lnTo>
                <a:lnTo>
                  <a:pt x="286966" y="468488"/>
                </a:lnTo>
                <a:lnTo>
                  <a:pt x="271321" y="477618"/>
                </a:lnTo>
                <a:lnTo>
                  <a:pt x="257081" y="484657"/>
                </a:lnTo>
                <a:lnTo>
                  <a:pt x="243777" y="490302"/>
                </a:lnTo>
                <a:lnTo>
                  <a:pt x="231098" y="495018"/>
                </a:lnTo>
                <a:lnTo>
                  <a:pt x="219788" y="498162"/>
                </a:lnTo>
                <a:lnTo>
                  <a:pt x="209391" y="500258"/>
                </a:lnTo>
                <a:lnTo>
                  <a:pt x="199601" y="501656"/>
                </a:lnTo>
                <a:lnTo>
                  <a:pt x="190217" y="502587"/>
                </a:lnTo>
                <a:lnTo>
                  <a:pt x="181104" y="503208"/>
                </a:lnTo>
                <a:lnTo>
                  <a:pt x="172171" y="503622"/>
                </a:lnTo>
                <a:lnTo>
                  <a:pt x="154626" y="504082"/>
                </a:lnTo>
                <a:lnTo>
                  <a:pt x="145946" y="504205"/>
                </a:lnTo>
                <a:lnTo>
                  <a:pt x="137302" y="503334"/>
                </a:lnTo>
                <a:lnTo>
                  <a:pt x="128683" y="501801"/>
                </a:lnTo>
                <a:lnTo>
                  <a:pt x="120078" y="499827"/>
                </a:lnTo>
                <a:lnTo>
                  <a:pt x="112437" y="497557"/>
                </a:lnTo>
                <a:lnTo>
                  <a:pt x="98867" y="492497"/>
                </a:lnTo>
                <a:lnTo>
                  <a:pt x="86486" y="487072"/>
                </a:lnTo>
                <a:lnTo>
                  <a:pt x="74633" y="481487"/>
                </a:lnTo>
                <a:lnTo>
                  <a:pt x="63015" y="475829"/>
                </a:lnTo>
                <a:lnTo>
                  <a:pt x="55345" y="472987"/>
                </a:lnTo>
                <a:lnTo>
                  <a:pt x="46422" y="470140"/>
                </a:lnTo>
                <a:lnTo>
                  <a:pt x="36663" y="467289"/>
                </a:lnTo>
                <a:lnTo>
                  <a:pt x="23280" y="461581"/>
                </a:lnTo>
                <a:lnTo>
                  <a:pt x="10390" y="453013"/>
                </a:lnTo>
                <a:lnTo>
                  <a:pt x="6927" y="450156"/>
                </a:lnTo>
                <a:lnTo>
                  <a:pt x="4618" y="447299"/>
                </a:lnTo>
                <a:lnTo>
                  <a:pt x="3079" y="444442"/>
                </a:lnTo>
                <a:lnTo>
                  <a:pt x="0" y="43587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206"/>
          <p:cNvSpPr/>
          <p:nvPr/>
        </p:nvSpPr>
        <p:spPr>
          <a:xfrm>
            <a:off x="5386387" y="3636516"/>
            <a:ext cx="342729" cy="572582"/>
          </a:xfrm>
          <a:custGeom>
            <a:avLst/>
            <a:gdLst/>
            <a:ahLst/>
            <a:cxnLst/>
            <a:rect l="0" t="0" r="0" b="0"/>
            <a:pathLst>
              <a:path w="342729" h="572582">
                <a:moveTo>
                  <a:pt x="0" y="66804"/>
                </a:moveTo>
                <a:lnTo>
                  <a:pt x="13653" y="62253"/>
                </a:lnTo>
                <a:lnTo>
                  <a:pt x="19579" y="60912"/>
                </a:lnTo>
                <a:lnTo>
                  <a:pt x="25436" y="60018"/>
                </a:lnTo>
                <a:lnTo>
                  <a:pt x="31244" y="59423"/>
                </a:lnTo>
                <a:lnTo>
                  <a:pt x="47500" y="55216"/>
                </a:lnTo>
                <a:lnTo>
                  <a:pt x="120014" y="33949"/>
                </a:lnTo>
                <a:lnTo>
                  <a:pt x="164782" y="20345"/>
                </a:lnTo>
                <a:lnTo>
                  <a:pt x="189759" y="13453"/>
                </a:lnTo>
                <a:lnTo>
                  <a:pt x="204611" y="10281"/>
                </a:lnTo>
                <a:lnTo>
                  <a:pt x="221180" y="7215"/>
                </a:lnTo>
                <a:lnTo>
                  <a:pt x="238894" y="4217"/>
                </a:lnTo>
                <a:lnTo>
                  <a:pt x="254512" y="2220"/>
                </a:lnTo>
                <a:lnTo>
                  <a:pt x="268735" y="887"/>
                </a:lnTo>
                <a:lnTo>
                  <a:pt x="282027" y="0"/>
                </a:lnTo>
                <a:lnTo>
                  <a:pt x="292793" y="360"/>
                </a:lnTo>
                <a:lnTo>
                  <a:pt x="301875" y="1553"/>
                </a:lnTo>
                <a:lnTo>
                  <a:pt x="309835" y="3300"/>
                </a:lnTo>
                <a:lnTo>
                  <a:pt x="316094" y="4466"/>
                </a:lnTo>
                <a:lnTo>
                  <a:pt x="325589" y="5761"/>
                </a:lnTo>
                <a:lnTo>
                  <a:pt x="329454" y="7058"/>
                </a:lnTo>
                <a:lnTo>
                  <a:pt x="336289" y="11040"/>
                </a:lnTo>
                <a:lnTo>
                  <a:pt x="338493" y="14388"/>
                </a:lnTo>
                <a:lnTo>
                  <a:pt x="340942" y="23188"/>
                </a:lnTo>
                <a:lnTo>
                  <a:pt x="342320" y="34301"/>
                </a:lnTo>
                <a:lnTo>
                  <a:pt x="342642" y="50771"/>
                </a:lnTo>
                <a:lnTo>
                  <a:pt x="342728" y="61830"/>
                </a:lnTo>
                <a:lnTo>
                  <a:pt x="341833" y="72060"/>
                </a:lnTo>
                <a:lnTo>
                  <a:pt x="340283" y="81738"/>
                </a:lnTo>
                <a:lnTo>
                  <a:pt x="336022" y="101064"/>
                </a:lnTo>
                <a:lnTo>
                  <a:pt x="330953" y="122353"/>
                </a:lnTo>
                <a:lnTo>
                  <a:pt x="327315" y="134317"/>
                </a:lnTo>
                <a:lnTo>
                  <a:pt x="322986" y="147054"/>
                </a:lnTo>
                <a:lnTo>
                  <a:pt x="318194" y="160309"/>
                </a:lnTo>
                <a:lnTo>
                  <a:pt x="262420" y="332677"/>
                </a:lnTo>
                <a:lnTo>
                  <a:pt x="231172" y="434791"/>
                </a:lnTo>
                <a:lnTo>
                  <a:pt x="227457" y="448336"/>
                </a:lnTo>
                <a:lnTo>
                  <a:pt x="224028" y="462129"/>
                </a:lnTo>
                <a:lnTo>
                  <a:pt x="220790" y="476086"/>
                </a:lnTo>
                <a:lnTo>
                  <a:pt x="218631" y="487296"/>
                </a:lnTo>
                <a:lnTo>
                  <a:pt x="216232" y="504832"/>
                </a:lnTo>
                <a:lnTo>
                  <a:pt x="215592" y="514080"/>
                </a:lnTo>
                <a:lnTo>
                  <a:pt x="215165" y="524055"/>
                </a:lnTo>
                <a:lnTo>
                  <a:pt x="214881" y="534515"/>
                </a:lnTo>
                <a:lnTo>
                  <a:pt x="217105" y="548678"/>
                </a:lnTo>
                <a:lnTo>
                  <a:pt x="231458" y="57258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207"/>
          <p:cNvSpPr/>
          <p:nvPr/>
        </p:nvSpPr>
        <p:spPr>
          <a:xfrm>
            <a:off x="6179720" y="3917632"/>
            <a:ext cx="21056" cy="188596"/>
          </a:xfrm>
          <a:custGeom>
            <a:avLst/>
            <a:gdLst/>
            <a:ahLst/>
            <a:cxnLst/>
            <a:rect l="0" t="0" r="0" b="0"/>
            <a:pathLst>
              <a:path w="21056" h="188596">
                <a:moveTo>
                  <a:pt x="21055" y="0"/>
                </a:moveTo>
                <a:lnTo>
                  <a:pt x="903" y="40302"/>
                </a:lnTo>
                <a:lnTo>
                  <a:pt x="0" y="45919"/>
                </a:lnTo>
                <a:lnTo>
                  <a:pt x="351" y="51567"/>
                </a:lnTo>
                <a:lnTo>
                  <a:pt x="1537" y="57238"/>
                </a:lnTo>
                <a:lnTo>
                  <a:pt x="2328" y="64829"/>
                </a:lnTo>
                <a:lnTo>
                  <a:pt x="2855" y="73699"/>
                </a:lnTo>
                <a:lnTo>
                  <a:pt x="3207" y="83423"/>
                </a:lnTo>
                <a:lnTo>
                  <a:pt x="5346" y="97526"/>
                </a:lnTo>
                <a:lnTo>
                  <a:pt x="8677" y="114547"/>
                </a:lnTo>
                <a:lnTo>
                  <a:pt x="12803" y="133515"/>
                </a:lnTo>
                <a:lnTo>
                  <a:pt x="15553" y="147112"/>
                </a:lnTo>
                <a:lnTo>
                  <a:pt x="17387" y="157130"/>
                </a:lnTo>
                <a:lnTo>
                  <a:pt x="21055" y="18859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208"/>
          <p:cNvSpPr/>
          <p:nvPr/>
        </p:nvSpPr>
        <p:spPr>
          <a:xfrm>
            <a:off x="6397942" y="3840479"/>
            <a:ext cx="300039" cy="249798"/>
          </a:xfrm>
          <a:custGeom>
            <a:avLst/>
            <a:gdLst/>
            <a:ahLst/>
            <a:cxnLst/>
            <a:rect l="0" t="0" r="0" b="0"/>
            <a:pathLst>
              <a:path w="300039" h="249798">
                <a:moveTo>
                  <a:pt x="0" y="0"/>
                </a:moveTo>
                <a:lnTo>
                  <a:pt x="0" y="26694"/>
                </a:lnTo>
                <a:lnTo>
                  <a:pt x="953" y="32084"/>
                </a:lnTo>
                <a:lnTo>
                  <a:pt x="2540" y="38535"/>
                </a:lnTo>
                <a:lnTo>
                  <a:pt x="4551" y="45693"/>
                </a:lnTo>
                <a:lnTo>
                  <a:pt x="5891" y="53322"/>
                </a:lnTo>
                <a:lnTo>
                  <a:pt x="6785" y="61266"/>
                </a:lnTo>
                <a:lnTo>
                  <a:pt x="7381" y="69419"/>
                </a:lnTo>
                <a:lnTo>
                  <a:pt x="9683" y="84380"/>
                </a:lnTo>
                <a:lnTo>
                  <a:pt x="27780" y="185408"/>
                </a:lnTo>
                <a:lnTo>
                  <a:pt x="30903" y="200758"/>
                </a:lnTo>
                <a:lnTo>
                  <a:pt x="33937" y="213849"/>
                </a:lnTo>
                <a:lnTo>
                  <a:pt x="36912" y="225434"/>
                </a:lnTo>
                <a:lnTo>
                  <a:pt x="39848" y="234109"/>
                </a:lnTo>
                <a:lnTo>
                  <a:pt x="42758" y="240845"/>
                </a:lnTo>
                <a:lnTo>
                  <a:pt x="45650" y="246289"/>
                </a:lnTo>
                <a:lnTo>
                  <a:pt x="47578" y="248965"/>
                </a:lnTo>
                <a:lnTo>
                  <a:pt x="48864" y="249797"/>
                </a:lnTo>
                <a:lnTo>
                  <a:pt x="49721" y="249399"/>
                </a:lnTo>
                <a:lnTo>
                  <a:pt x="54102" y="237704"/>
                </a:lnTo>
                <a:lnTo>
                  <a:pt x="69131" y="194229"/>
                </a:lnTo>
                <a:lnTo>
                  <a:pt x="77520" y="172349"/>
                </a:lnTo>
                <a:lnTo>
                  <a:pt x="85970" y="152047"/>
                </a:lnTo>
                <a:lnTo>
                  <a:pt x="94461" y="132797"/>
                </a:lnTo>
                <a:lnTo>
                  <a:pt x="102979" y="118059"/>
                </a:lnTo>
                <a:lnTo>
                  <a:pt x="111515" y="106329"/>
                </a:lnTo>
                <a:lnTo>
                  <a:pt x="120064" y="96604"/>
                </a:lnTo>
                <a:lnTo>
                  <a:pt x="127667" y="89167"/>
                </a:lnTo>
                <a:lnTo>
                  <a:pt x="134642" y="83258"/>
                </a:lnTo>
                <a:lnTo>
                  <a:pt x="141196" y="78365"/>
                </a:lnTo>
                <a:lnTo>
                  <a:pt x="148424" y="74151"/>
                </a:lnTo>
                <a:lnTo>
                  <a:pt x="156099" y="70390"/>
                </a:lnTo>
                <a:lnTo>
                  <a:pt x="164073" y="66929"/>
                </a:lnTo>
                <a:lnTo>
                  <a:pt x="171295" y="64622"/>
                </a:lnTo>
                <a:lnTo>
                  <a:pt x="178014" y="63084"/>
                </a:lnTo>
                <a:lnTo>
                  <a:pt x="184399" y="62059"/>
                </a:lnTo>
                <a:lnTo>
                  <a:pt x="191513" y="61375"/>
                </a:lnTo>
                <a:lnTo>
                  <a:pt x="199112" y="60920"/>
                </a:lnTo>
                <a:lnTo>
                  <a:pt x="207037" y="60616"/>
                </a:lnTo>
                <a:lnTo>
                  <a:pt x="213272" y="61366"/>
                </a:lnTo>
                <a:lnTo>
                  <a:pt x="218382" y="62818"/>
                </a:lnTo>
                <a:lnTo>
                  <a:pt x="222740" y="64739"/>
                </a:lnTo>
                <a:lnTo>
                  <a:pt x="227551" y="67925"/>
                </a:lnTo>
                <a:lnTo>
                  <a:pt x="232663" y="71953"/>
                </a:lnTo>
                <a:lnTo>
                  <a:pt x="237976" y="76544"/>
                </a:lnTo>
                <a:lnTo>
                  <a:pt x="242471" y="81510"/>
                </a:lnTo>
                <a:lnTo>
                  <a:pt x="246419" y="86725"/>
                </a:lnTo>
                <a:lnTo>
                  <a:pt x="250004" y="92107"/>
                </a:lnTo>
                <a:lnTo>
                  <a:pt x="254300" y="100457"/>
                </a:lnTo>
                <a:lnTo>
                  <a:pt x="259068" y="110787"/>
                </a:lnTo>
                <a:lnTo>
                  <a:pt x="264152" y="122436"/>
                </a:lnTo>
                <a:lnTo>
                  <a:pt x="267541" y="132106"/>
                </a:lnTo>
                <a:lnTo>
                  <a:pt x="269801" y="140459"/>
                </a:lnTo>
                <a:lnTo>
                  <a:pt x="271307" y="147932"/>
                </a:lnTo>
                <a:lnTo>
                  <a:pt x="273264" y="155772"/>
                </a:lnTo>
                <a:lnTo>
                  <a:pt x="275521" y="163855"/>
                </a:lnTo>
                <a:lnTo>
                  <a:pt x="277979" y="172102"/>
                </a:lnTo>
                <a:lnTo>
                  <a:pt x="279617" y="179505"/>
                </a:lnTo>
                <a:lnTo>
                  <a:pt x="280709" y="186345"/>
                </a:lnTo>
                <a:lnTo>
                  <a:pt x="281437" y="192810"/>
                </a:lnTo>
                <a:lnTo>
                  <a:pt x="282875" y="199025"/>
                </a:lnTo>
                <a:lnTo>
                  <a:pt x="284785" y="205074"/>
                </a:lnTo>
                <a:lnTo>
                  <a:pt x="287011" y="211011"/>
                </a:lnTo>
                <a:lnTo>
                  <a:pt x="289449" y="215922"/>
                </a:lnTo>
                <a:lnTo>
                  <a:pt x="292026" y="220148"/>
                </a:lnTo>
                <a:lnTo>
                  <a:pt x="300038" y="23145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209"/>
          <p:cNvSpPr/>
          <p:nvPr/>
        </p:nvSpPr>
        <p:spPr>
          <a:xfrm>
            <a:off x="6801008" y="3891915"/>
            <a:ext cx="214155" cy="214151"/>
          </a:xfrm>
          <a:custGeom>
            <a:avLst/>
            <a:gdLst/>
            <a:ahLst/>
            <a:cxnLst/>
            <a:rect l="0" t="0" r="0" b="0"/>
            <a:pathLst>
              <a:path w="214155" h="214151">
                <a:moveTo>
                  <a:pt x="85567" y="0"/>
                </a:moveTo>
                <a:lnTo>
                  <a:pt x="67364" y="4551"/>
                </a:lnTo>
                <a:lnTo>
                  <a:pt x="61049" y="6843"/>
                </a:lnTo>
                <a:lnTo>
                  <a:pt x="55886" y="9325"/>
                </a:lnTo>
                <a:lnTo>
                  <a:pt x="51493" y="11931"/>
                </a:lnTo>
                <a:lnTo>
                  <a:pt x="47610" y="15574"/>
                </a:lnTo>
                <a:lnTo>
                  <a:pt x="44070" y="19908"/>
                </a:lnTo>
                <a:lnTo>
                  <a:pt x="40757" y="24702"/>
                </a:lnTo>
                <a:lnTo>
                  <a:pt x="36643" y="31708"/>
                </a:lnTo>
                <a:lnTo>
                  <a:pt x="31996" y="40188"/>
                </a:lnTo>
                <a:lnTo>
                  <a:pt x="26993" y="49652"/>
                </a:lnTo>
                <a:lnTo>
                  <a:pt x="22704" y="58819"/>
                </a:lnTo>
                <a:lnTo>
                  <a:pt x="18894" y="67787"/>
                </a:lnTo>
                <a:lnTo>
                  <a:pt x="15400" y="76624"/>
                </a:lnTo>
                <a:lnTo>
                  <a:pt x="8979" y="94063"/>
                </a:lnTo>
                <a:lnTo>
                  <a:pt x="5933" y="102713"/>
                </a:lnTo>
                <a:lnTo>
                  <a:pt x="3902" y="111338"/>
                </a:lnTo>
                <a:lnTo>
                  <a:pt x="2549" y="119945"/>
                </a:lnTo>
                <a:lnTo>
                  <a:pt x="1647" y="128541"/>
                </a:lnTo>
                <a:lnTo>
                  <a:pt x="1045" y="136176"/>
                </a:lnTo>
                <a:lnTo>
                  <a:pt x="644" y="143172"/>
                </a:lnTo>
                <a:lnTo>
                  <a:pt x="198" y="156024"/>
                </a:lnTo>
                <a:lnTo>
                  <a:pt x="0" y="168086"/>
                </a:lnTo>
                <a:lnTo>
                  <a:pt x="1852" y="173970"/>
                </a:lnTo>
                <a:lnTo>
                  <a:pt x="4992" y="179797"/>
                </a:lnTo>
                <a:lnTo>
                  <a:pt x="8990" y="185587"/>
                </a:lnTo>
                <a:lnTo>
                  <a:pt x="12608" y="190400"/>
                </a:lnTo>
                <a:lnTo>
                  <a:pt x="15972" y="194561"/>
                </a:lnTo>
                <a:lnTo>
                  <a:pt x="19168" y="198287"/>
                </a:lnTo>
                <a:lnTo>
                  <a:pt x="25259" y="204967"/>
                </a:lnTo>
                <a:lnTo>
                  <a:pt x="28217" y="208082"/>
                </a:lnTo>
                <a:lnTo>
                  <a:pt x="31141" y="210159"/>
                </a:lnTo>
                <a:lnTo>
                  <a:pt x="36930" y="212467"/>
                </a:lnTo>
                <a:lnTo>
                  <a:pt x="41712" y="213082"/>
                </a:lnTo>
                <a:lnTo>
                  <a:pt x="47758" y="213492"/>
                </a:lnTo>
                <a:lnTo>
                  <a:pt x="61142" y="213947"/>
                </a:lnTo>
                <a:lnTo>
                  <a:pt x="73442" y="214150"/>
                </a:lnTo>
                <a:lnTo>
                  <a:pt x="79389" y="213251"/>
                </a:lnTo>
                <a:lnTo>
                  <a:pt x="85258" y="211700"/>
                </a:lnTo>
                <a:lnTo>
                  <a:pt x="91075" y="209713"/>
                </a:lnTo>
                <a:lnTo>
                  <a:pt x="96860" y="206484"/>
                </a:lnTo>
                <a:lnTo>
                  <a:pt x="102620" y="202426"/>
                </a:lnTo>
                <a:lnTo>
                  <a:pt x="108366" y="197815"/>
                </a:lnTo>
                <a:lnTo>
                  <a:pt x="114101" y="192837"/>
                </a:lnTo>
                <a:lnTo>
                  <a:pt x="119830" y="187613"/>
                </a:lnTo>
                <a:lnTo>
                  <a:pt x="125553" y="182225"/>
                </a:lnTo>
                <a:lnTo>
                  <a:pt x="132227" y="176728"/>
                </a:lnTo>
                <a:lnTo>
                  <a:pt x="139534" y="171159"/>
                </a:lnTo>
                <a:lnTo>
                  <a:pt x="147262" y="165541"/>
                </a:lnTo>
                <a:lnTo>
                  <a:pt x="154319" y="157985"/>
                </a:lnTo>
                <a:lnTo>
                  <a:pt x="160929" y="149139"/>
                </a:lnTo>
                <a:lnTo>
                  <a:pt x="167241" y="139430"/>
                </a:lnTo>
                <a:lnTo>
                  <a:pt x="173353" y="131054"/>
                </a:lnTo>
                <a:lnTo>
                  <a:pt x="179334" y="123564"/>
                </a:lnTo>
                <a:lnTo>
                  <a:pt x="214154" y="9429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210"/>
          <p:cNvSpPr/>
          <p:nvPr/>
        </p:nvSpPr>
        <p:spPr>
          <a:xfrm>
            <a:off x="7067789" y="3583304"/>
            <a:ext cx="384571" cy="497039"/>
          </a:xfrm>
          <a:custGeom>
            <a:avLst/>
            <a:gdLst/>
            <a:ahLst/>
            <a:cxnLst/>
            <a:rect l="0" t="0" r="0" b="0"/>
            <a:pathLst>
              <a:path w="384571" h="497039">
                <a:moveTo>
                  <a:pt x="7380" y="0"/>
                </a:moveTo>
                <a:lnTo>
                  <a:pt x="7380" y="9102"/>
                </a:lnTo>
                <a:lnTo>
                  <a:pt x="4841" y="18651"/>
                </a:lnTo>
                <a:lnTo>
                  <a:pt x="2829" y="23864"/>
                </a:lnTo>
                <a:lnTo>
                  <a:pt x="595" y="37276"/>
                </a:lnTo>
                <a:lnTo>
                  <a:pt x="0" y="44854"/>
                </a:lnTo>
                <a:lnTo>
                  <a:pt x="1877" y="116773"/>
                </a:lnTo>
                <a:lnTo>
                  <a:pt x="3712" y="169289"/>
                </a:lnTo>
                <a:lnTo>
                  <a:pt x="6840" y="214777"/>
                </a:lnTo>
                <a:lnTo>
                  <a:pt x="10830" y="255580"/>
                </a:lnTo>
                <a:lnTo>
                  <a:pt x="18439" y="321237"/>
                </a:lnTo>
                <a:lnTo>
                  <a:pt x="20468" y="342745"/>
                </a:lnTo>
                <a:lnTo>
                  <a:pt x="21820" y="359942"/>
                </a:lnTo>
                <a:lnTo>
                  <a:pt x="23675" y="378074"/>
                </a:lnTo>
                <a:lnTo>
                  <a:pt x="28275" y="416001"/>
                </a:lnTo>
                <a:lnTo>
                  <a:pt x="30835" y="429734"/>
                </a:lnTo>
                <a:lnTo>
                  <a:pt x="33495" y="439842"/>
                </a:lnTo>
                <a:lnTo>
                  <a:pt x="36220" y="447533"/>
                </a:lnTo>
                <a:lnTo>
                  <a:pt x="38989" y="452661"/>
                </a:lnTo>
                <a:lnTo>
                  <a:pt x="41788" y="456079"/>
                </a:lnTo>
                <a:lnTo>
                  <a:pt x="44607" y="458358"/>
                </a:lnTo>
                <a:lnTo>
                  <a:pt x="46486" y="457972"/>
                </a:lnTo>
                <a:lnTo>
                  <a:pt x="47738" y="455810"/>
                </a:lnTo>
                <a:lnTo>
                  <a:pt x="51035" y="443565"/>
                </a:lnTo>
                <a:lnTo>
                  <a:pt x="62648" y="402996"/>
                </a:lnTo>
                <a:lnTo>
                  <a:pt x="69409" y="381040"/>
                </a:lnTo>
                <a:lnTo>
                  <a:pt x="73498" y="371184"/>
                </a:lnTo>
                <a:lnTo>
                  <a:pt x="78129" y="361756"/>
                </a:lnTo>
                <a:lnTo>
                  <a:pt x="83121" y="352613"/>
                </a:lnTo>
                <a:lnTo>
                  <a:pt x="89307" y="343661"/>
                </a:lnTo>
                <a:lnTo>
                  <a:pt x="96288" y="334835"/>
                </a:lnTo>
                <a:lnTo>
                  <a:pt x="103800" y="326094"/>
                </a:lnTo>
                <a:lnTo>
                  <a:pt x="110713" y="318361"/>
                </a:lnTo>
                <a:lnTo>
                  <a:pt x="123473" y="304689"/>
                </a:lnTo>
                <a:lnTo>
                  <a:pt x="130496" y="299329"/>
                </a:lnTo>
                <a:lnTo>
                  <a:pt x="138035" y="294803"/>
                </a:lnTo>
                <a:lnTo>
                  <a:pt x="145919" y="290833"/>
                </a:lnTo>
                <a:lnTo>
                  <a:pt x="153079" y="288186"/>
                </a:lnTo>
                <a:lnTo>
                  <a:pt x="159758" y="286422"/>
                </a:lnTo>
                <a:lnTo>
                  <a:pt x="166115" y="285246"/>
                </a:lnTo>
                <a:lnTo>
                  <a:pt x="172258" y="284461"/>
                </a:lnTo>
                <a:lnTo>
                  <a:pt x="184165" y="283590"/>
                </a:lnTo>
                <a:lnTo>
                  <a:pt x="195807" y="285743"/>
                </a:lnTo>
                <a:lnTo>
                  <a:pt x="207331" y="289875"/>
                </a:lnTo>
                <a:lnTo>
                  <a:pt x="218802" y="294886"/>
                </a:lnTo>
                <a:lnTo>
                  <a:pt x="223576" y="299461"/>
                </a:lnTo>
                <a:lnTo>
                  <a:pt x="231420" y="312164"/>
                </a:lnTo>
                <a:lnTo>
                  <a:pt x="238081" y="327335"/>
                </a:lnTo>
                <a:lnTo>
                  <a:pt x="241191" y="335381"/>
                </a:lnTo>
                <a:lnTo>
                  <a:pt x="243264" y="344555"/>
                </a:lnTo>
                <a:lnTo>
                  <a:pt x="244646" y="354481"/>
                </a:lnTo>
                <a:lnTo>
                  <a:pt x="245568" y="364909"/>
                </a:lnTo>
                <a:lnTo>
                  <a:pt x="247135" y="377575"/>
                </a:lnTo>
                <a:lnTo>
                  <a:pt x="251415" y="406889"/>
                </a:lnTo>
                <a:lnTo>
                  <a:pt x="252938" y="419850"/>
                </a:lnTo>
                <a:lnTo>
                  <a:pt x="253953" y="431347"/>
                </a:lnTo>
                <a:lnTo>
                  <a:pt x="254630" y="441870"/>
                </a:lnTo>
                <a:lnTo>
                  <a:pt x="256034" y="450790"/>
                </a:lnTo>
                <a:lnTo>
                  <a:pt x="260133" y="465782"/>
                </a:lnTo>
                <a:lnTo>
                  <a:pt x="265130" y="476254"/>
                </a:lnTo>
                <a:lnTo>
                  <a:pt x="276099" y="490739"/>
                </a:lnTo>
                <a:lnTo>
                  <a:pt x="278919" y="492894"/>
                </a:lnTo>
                <a:lnTo>
                  <a:pt x="284591" y="495290"/>
                </a:lnTo>
                <a:lnTo>
                  <a:pt x="293140" y="496638"/>
                </a:lnTo>
                <a:lnTo>
                  <a:pt x="301706" y="497038"/>
                </a:lnTo>
                <a:lnTo>
                  <a:pt x="304563" y="496141"/>
                </a:lnTo>
                <a:lnTo>
                  <a:pt x="310277" y="492605"/>
                </a:lnTo>
                <a:lnTo>
                  <a:pt x="318849" y="485259"/>
                </a:lnTo>
                <a:lnTo>
                  <a:pt x="327420" y="472499"/>
                </a:lnTo>
                <a:lnTo>
                  <a:pt x="338216" y="451935"/>
                </a:lnTo>
                <a:lnTo>
                  <a:pt x="359328" y="410370"/>
                </a:lnTo>
                <a:lnTo>
                  <a:pt x="366367" y="398922"/>
                </a:lnTo>
                <a:lnTo>
                  <a:pt x="375684" y="387122"/>
                </a:lnTo>
                <a:lnTo>
                  <a:pt x="384570" y="37719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211"/>
          <p:cNvSpPr/>
          <p:nvPr/>
        </p:nvSpPr>
        <p:spPr>
          <a:xfrm>
            <a:off x="1828800" y="4564203"/>
            <a:ext cx="77153" cy="553580"/>
          </a:xfrm>
          <a:custGeom>
            <a:avLst/>
            <a:gdLst/>
            <a:ahLst/>
            <a:cxnLst/>
            <a:rect l="0" t="0" r="0" b="0"/>
            <a:pathLst>
              <a:path w="77153" h="553580">
                <a:moveTo>
                  <a:pt x="77152" y="4939"/>
                </a:moveTo>
                <a:lnTo>
                  <a:pt x="58948" y="388"/>
                </a:lnTo>
                <a:lnTo>
                  <a:pt x="53587" y="0"/>
                </a:lnTo>
                <a:lnTo>
                  <a:pt x="50012" y="694"/>
                </a:lnTo>
                <a:lnTo>
                  <a:pt x="47628" y="2109"/>
                </a:lnTo>
                <a:lnTo>
                  <a:pt x="46992" y="4958"/>
                </a:lnTo>
                <a:lnTo>
                  <a:pt x="47520" y="8761"/>
                </a:lnTo>
                <a:lnTo>
                  <a:pt x="49695" y="17116"/>
                </a:lnTo>
                <a:lnTo>
                  <a:pt x="51091" y="32780"/>
                </a:lnTo>
                <a:lnTo>
                  <a:pt x="51282" y="43983"/>
                </a:lnTo>
                <a:lnTo>
                  <a:pt x="51434" y="246591"/>
                </a:lnTo>
                <a:lnTo>
                  <a:pt x="49529" y="264148"/>
                </a:lnTo>
                <a:lnTo>
                  <a:pt x="46354" y="285378"/>
                </a:lnTo>
                <a:lnTo>
                  <a:pt x="42333" y="309056"/>
                </a:lnTo>
                <a:lnTo>
                  <a:pt x="35324" y="345524"/>
                </a:lnTo>
                <a:lnTo>
                  <a:pt x="32122" y="360583"/>
                </a:lnTo>
                <a:lnTo>
                  <a:pt x="29987" y="374433"/>
                </a:lnTo>
                <a:lnTo>
                  <a:pt x="28563" y="387476"/>
                </a:lnTo>
                <a:lnTo>
                  <a:pt x="27615" y="399981"/>
                </a:lnTo>
                <a:lnTo>
                  <a:pt x="21728" y="458539"/>
                </a:lnTo>
                <a:lnTo>
                  <a:pt x="19248" y="476884"/>
                </a:lnTo>
                <a:lnTo>
                  <a:pt x="16642" y="492924"/>
                </a:lnTo>
                <a:lnTo>
                  <a:pt x="13952" y="507427"/>
                </a:lnTo>
                <a:lnTo>
                  <a:pt x="11206" y="518049"/>
                </a:lnTo>
                <a:lnTo>
                  <a:pt x="8423" y="526082"/>
                </a:lnTo>
                <a:lnTo>
                  <a:pt x="0" y="55357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212"/>
          <p:cNvSpPr/>
          <p:nvPr/>
        </p:nvSpPr>
        <p:spPr>
          <a:xfrm>
            <a:off x="2035042" y="4577715"/>
            <a:ext cx="376688" cy="204861"/>
          </a:xfrm>
          <a:custGeom>
            <a:avLst/>
            <a:gdLst/>
            <a:ahLst/>
            <a:cxnLst/>
            <a:rect l="0" t="0" r="0" b="0"/>
            <a:pathLst>
              <a:path w="376688" h="204861">
                <a:moveTo>
                  <a:pt x="59505" y="0"/>
                </a:moveTo>
                <a:lnTo>
                  <a:pt x="59505" y="21033"/>
                </a:lnTo>
                <a:lnTo>
                  <a:pt x="57600" y="31167"/>
                </a:lnTo>
                <a:lnTo>
                  <a:pt x="54425" y="43638"/>
                </a:lnTo>
                <a:lnTo>
                  <a:pt x="50403" y="57667"/>
                </a:lnTo>
                <a:lnTo>
                  <a:pt x="46770" y="68925"/>
                </a:lnTo>
                <a:lnTo>
                  <a:pt x="43395" y="78334"/>
                </a:lnTo>
                <a:lnTo>
                  <a:pt x="40192" y="86513"/>
                </a:lnTo>
                <a:lnTo>
                  <a:pt x="37105" y="93870"/>
                </a:lnTo>
                <a:lnTo>
                  <a:pt x="34094" y="100680"/>
                </a:lnTo>
                <a:lnTo>
                  <a:pt x="31134" y="107125"/>
                </a:lnTo>
                <a:lnTo>
                  <a:pt x="28209" y="114279"/>
                </a:lnTo>
                <a:lnTo>
                  <a:pt x="25306" y="121906"/>
                </a:lnTo>
                <a:lnTo>
                  <a:pt x="19540" y="138000"/>
                </a:lnTo>
                <a:lnTo>
                  <a:pt x="13803" y="154678"/>
                </a:lnTo>
                <a:lnTo>
                  <a:pt x="10940" y="161221"/>
                </a:lnTo>
                <a:lnTo>
                  <a:pt x="8078" y="166536"/>
                </a:lnTo>
                <a:lnTo>
                  <a:pt x="5218" y="171031"/>
                </a:lnTo>
                <a:lnTo>
                  <a:pt x="3311" y="174981"/>
                </a:lnTo>
                <a:lnTo>
                  <a:pt x="2040" y="178566"/>
                </a:lnTo>
                <a:lnTo>
                  <a:pt x="1192" y="181909"/>
                </a:lnTo>
                <a:lnTo>
                  <a:pt x="627" y="186042"/>
                </a:lnTo>
                <a:lnTo>
                  <a:pt x="251" y="190703"/>
                </a:lnTo>
                <a:lnTo>
                  <a:pt x="0" y="195716"/>
                </a:lnTo>
                <a:lnTo>
                  <a:pt x="785" y="199057"/>
                </a:lnTo>
                <a:lnTo>
                  <a:pt x="2261" y="201284"/>
                </a:lnTo>
                <a:lnTo>
                  <a:pt x="4197" y="202770"/>
                </a:lnTo>
                <a:lnTo>
                  <a:pt x="11429" y="204419"/>
                </a:lnTo>
                <a:lnTo>
                  <a:pt x="16024" y="204860"/>
                </a:lnTo>
                <a:lnTo>
                  <a:pt x="20040" y="204200"/>
                </a:lnTo>
                <a:lnTo>
                  <a:pt x="27042" y="200928"/>
                </a:lnTo>
                <a:lnTo>
                  <a:pt x="35006" y="198722"/>
                </a:lnTo>
                <a:lnTo>
                  <a:pt x="46030" y="196299"/>
                </a:lnTo>
                <a:lnTo>
                  <a:pt x="59094" y="193730"/>
                </a:lnTo>
                <a:lnTo>
                  <a:pt x="73519" y="190114"/>
                </a:lnTo>
                <a:lnTo>
                  <a:pt x="88850" y="185798"/>
                </a:lnTo>
                <a:lnTo>
                  <a:pt x="119220" y="176874"/>
                </a:lnTo>
                <a:lnTo>
                  <a:pt x="145417" y="169733"/>
                </a:lnTo>
                <a:lnTo>
                  <a:pt x="159642" y="166495"/>
                </a:lnTo>
                <a:lnTo>
                  <a:pt x="190688" y="160358"/>
                </a:lnTo>
                <a:lnTo>
                  <a:pt x="204110" y="157387"/>
                </a:lnTo>
                <a:lnTo>
                  <a:pt x="215916" y="154455"/>
                </a:lnTo>
                <a:lnTo>
                  <a:pt x="226644" y="151547"/>
                </a:lnTo>
                <a:lnTo>
                  <a:pt x="235701" y="149609"/>
                </a:lnTo>
                <a:lnTo>
                  <a:pt x="243644" y="148317"/>
                </a:lnTo>
                <a:lnTo>
                  <a:pt x="250844" y="147455"/>
                </a:lnTo>
                <a:lnTo>
                  <a:pt x="258502" y="147833"/>
                </a:lnTo>
                <a:lnTo>
                  <a:pt x="266464" y="149038"/>
                </a:lnTo>
                <a:lnTo>
                  <a:pt x="274630" y="150794"/>
                </a:lnTo>
                <a:lnTo>
                  <a:pt x="281979" y="151964"/>
                </a:lnTo>
                <a:lnTo>
                  <a:pt x="288784" y="152744"/>
                </a:lnTo>
                <a:lnTo>
                  <a:pt x="295225" y="153264"/>
                </a:lnTo>
                <a:lnTo>
                  <a:pt x="303329" y="154563"/>
                </a:lnTo>
                <a:lnTo>
                  <a:pt x="312542" y="156382"/>
                </a:lnTo>
                <a:lnTo>
                  <a:pt x="322494" y="158547"/>
                </a:lnTo>
                <a:lnTo>
                  <a:pt x="331033" y="160943"/>
                </a:lnTo>
                <a:lnTo>
                  <a:pt x="338632" y="163493"/>
                </a:lnTo>
                <a:lnTo>
                  <a:pt x="345602" y="166145"/>
                </a:lnTo>
                <a:lnTo>
                  <a:pt x="352154" y="167913"/>
                </a:lnTo>
                <a:lnTo>
                  <a:pt x="358427" y="169092"/>
                </a:lnTo>
                <a:lnTo>
                  <a:pt x="376687" y="1714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213"/>
          <p:cNvSpPr/>
          <p:nvPr/>
        </p:nvSpPr>
        <p:spPr>
          <a:xfrm>
            <a:off x="2311243" y="4543425"/>
            <a:ext cx="31895" cy="497205"/>
          </a:xfrm>
          <a:custGeom>
            <a:avLst/>
            <a:gdLst/>
            <a:ahLst/>
            <a:cxnLst/>
            <a:rect l="0" t="0" r="0" b="0"/>
            <a:pathLst>
              <a:path w="31895" h="497205">
                <a:moveTo>
                  <a:pt x="14761" y="0"/>
                </a:moveTo>
                <a:lnTo>
                  <a:pt x="5660" y="13652"/>
                </a:lnTo>
                <a:lnTo>
                  <a:pt x="2979" y="18626"/>
                </a:lnTo>
                <a:lnTo>
                  <a:pt x="1191" y="22895"/>
                </a:lnTo>
                <a:lnTo>
                  <a:pt x="0" y="26694"/>
                </a:lnTo>
                <a:lnTo>
                  <a:pt x="158" y="32083"/>
                </a:lnTo>
                <a:lnTo>
                  <a:pt x="1216" y="38534"/>
                </a:lnTo>
                <a:lnTo>
                  <a:pt x="2874" y="45691"/>
                </a:lnTo>
                <a:lnTo>
                  <a:pt x="3979" y="53321"/>
                </a:lnTo>
                <a:lnTo>
                  <a:pt x="4716" y="61264"/>
                </a:lnTo>
                <a:lnTo>
                  <a:pt x="5534" y="76759"/>
                </a:lnTo>
                <a:lnTo>
                  <a:pt x="5898" y="89995"/>
                </a:lnTo>
                <a:lnTo>
                  <a:pt x="6947" y="98096"/>
                </a:lnTo>
                <a:lnTo>
                  <a:pt x="8600" y="107308"/>
                </a:lnTo>
                <a:lnTo>
                  <a:pt x="10654" y="117258"/>
                </a:lnTo>
                <a:lnTo>
                  <a:pt x="12023" y="127702"/>
                </a:lnTo>
                <a:lnTo>
                  <a:pt x="12936" y="138474"/>
                </a:lnTo>
                <a:lnTo>
                  <a:pt x="13544" y="149466"/>
                </a:lnTo>
                <a:lnTo>
                  <a:pt x="14902" y="159651"/>
                </a:lnTo>
                <a:lnTo>
                  <a:pt x="16760" y="169299"/>
                </a:lnTo>
                <a:lnTo>
                  <a:pt x="26586" y="209866"/>
                </a:lnTo>
                <a:lnTo>
                  <a:pt x="28360" y="228493"/>
                </a:lnTo>
                <a:lnTo>
                  <a:pt x="29542" y="252341"/>
                </a:lnTo>
                <a:lnTo>
                  <a:pt x="31206" y="320195"/>
                </a:lnTo>
                <a:lnTo>
                  <a:pt x="31894" y="454042"/>
                </a:lnTo>
                <a:lnTo>
                  <a:pt x="30946" y="462715"/>
                </a:lnTo>
                <a:lnTo>
                  <a:pt x="29361" y="471354"/>
                </a:lnTo>
                <a:lnTo>
                  <a:pt x="23334" y="49720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214"/>
          <p:cNvSpPr/>
          <p:nvPr/>
        </p:nvSpPr>
        <p:spPr>
          <a:xfrm>
            <a:off x="4916999" y="4286250"/>
            <a:ext cx="314368" cy="505778"/>
          </a:xfrm>
          <a:custGeom>
            <a:avLst/>
            <a:gdLst/>
            <a:ahLst/>
            <a:cxnLst/>
            <a:rect l="0" t="0" r="0" b="0"/>
            <a:pathLst>
              <a:path w="314368" h="505778">
                <a:moveTo>
                  <a:pt x="186496" y="0"/>
                </a:moveTo>
                <a:lnTo>
                  <a:pt x="172843" y="4550"/>
                </a:lnTo>
                <a:lnTo>
                  <a:pt x="166917" y="6843"/>
                </a:lnTo>
                <a:lnTo>
                  <a:pt x="161061" y="9325"/>
                </a:lnTo>
                <a:lnTo>
                  <a:pt x="155251" y="11931"/>
                </a:lnTo>
                <a:lnTo>
                  <a:pt x="146257" y="17368"/>
                </a:lnTo>
                <a:lnTo>
                  <a:pt x="142525" y="20151"/>
                </a:lnTo>
                <a:lnTo>
                  <a:pt x="135838" y="28323"/>
                </a:lnTo>
                <a:lnTo>
                  <a:pt x="119233" y="53643"/>
                </a:lnTo>
                <a:lnTo>
                  <a:pt x="114031" y="60527"/>
                </a:lnTo>
                <a:lnTo>
                  <a:pt x="108658" y="67021"/>
                </a:lnTo>
                <a:lnTo>
                  <a:pt x="103172" y="73255"/>
                </a:lnTo>
                <a:lnTo>
                  <a:pt x="97609" y="80269"/>
                </a:lnTo>
                <a:lnTo>
                  <a:pt x="91996" y="87803"/>
                </a:lnTo>
                <a:lnTo>
                  <a:pt x="86348" y="95683"/>
                </a:lnTo>
                <a:lnTo>
                  <a:pt x="79725" y="106651"/>
                </a:lnTo>
                <a:lnTo>
                  <a:pt x="72453" y="119678"/>
                </a:lnTo>
                <a:lnTo>
                  <a:pt x="64747" y="134078"/>
                </a:lnTo>
                <a:lnTo>
                  <a:pt x="57705" y="146535"/>
                </a:lnTo>
                <a:lnTo>
                  <a:pt x="51105" y="157697"/>
                </a:lnTo>
                <a:lnTo>
                  <a:pt x="44800" y="167996"/>
                </a:lnTo>
                <a:lnTo>
                  <a:pt x="39644" y="177720"/>
                </a:lnTo>
                <a:lnTo>
                  <a:pt x="35255" y="187060"/>
                </a:lnTo>
                <a:lnTo>
                  <a:pt x="31376" y="196144"/>
                </a:lnTo>
                <a:lnTo>
                  <a:pt x="26885" y="211725"/>
                </a:lnTo>
                <a:lnTo>
                  <a:pt x="21986" y="231638"/>
                </a:lnTo>
                <a:lnTo>
                  <a:pt x="16815" y="254437"/>
                </a:lnTo>
                <a:lnTo>
                  <a:pt x="12415" y="278210"/>
                </a:lnTo>
                <a:lnTo>
                  <a:pt x="8530" y="302631"/>
                </a:lnTo>
                <a:lnTo>
                  <a:pt x="4987" y="327483"/>
                </a:lnTo>
                <a:lnTo>
                  <a:pt x="2625" y="346910"/>
                </a:lnTo>
                <a:lnTo>
                  <a:pt x="1050" y="362718"/>
                </a:lnTo>
                <a:lnTo>
                  <a:pt x="0" y="376115"/>
                </a:lnTo>
                <a:lnTo>
                  <a:pt x="253" y="389807"/>
                </a:lnTo>
                <a:lnTo>
                  <a:pt x="1374" y="403699"/>
                </a:lnTo>
                <a:lnTo>
                  <a:pt x="3073" y="417723"/>
                </a:lnTo>
                <a:lnTo>
                  <a:pt x="6112" y="428977"/>
                </a:lnTo>
                <a:lnTo>
                  <a:pt x="10042" y="438384"/>
                </a:lnTo>
                <a:lnTo>
                  <a:pt x="19489" y="453917"/>
                </a:lnTo>
                <a:lnTo>
                  <a:pt x="24675" y="460726"/>
                </a:lnTo>
                <a:lnTo>
                  <a:pt x="30038" y="467171"/>
                </a:lnTo>
                <a:lnTo>
                  <a:pt x="38537" y="476871"/>
                </a:lnTo>
                <a:lnTo>
                  <a:pt x="42137" y="480791"/>
                </a:lnTo>
                <a:lnTo>
                  <a:pt x="47393" y="483405"/>
                </a:lnTo>
                <a:lnTo>
                  <a:pt x="53756" y="485147"/>
                </a:lnTo>
                <a:lnTo>
                  <a:pt x="60855" y="486309"/>
                </a:lnTo>
                <a:lnTo>
                  <a:pt x="67492" y="488036"/>
                </a:lnTo>
                <a:lnTo>
                  <a:pt x="73823" y="490139"/>
                </a:lnTo>
                <a:lnTo>
                  <a:pt x="79948" y="492495"/>
                </a:lnTo>
                <a:lnTo>
                  <a:pt x="85936" y="494065"/>
                </a:lnTo>
                <a:lnTo>
                  <a:pt x="91834" y="495111"/>
                </a:lnTo>
                <a:lnTo>
                  <a:pt x="97670" y="495809"/>
                </a:lnTo>
                <a:lnTo>
                  <a:pt x="104418" y="495322"/>
                </a:lnTo>
                <a:lnTo>
                  <a:pt x="111775" y="494044"/>
                </a:lnTo>
                <a:lnTo>
                  <a:pt x="119537" y="492240"/>
                </a:lnTo>
                <a:lnTo>
                  <a:pt x="127569" y="490085"/>
                </a:lnTo>
                <a:lnTo>
                  <a:pt x="144113" y="485151"/>
                </a:lnTo>
                <a:lnTo>
                  <a:pt x="169493" y="477018"/>
                </a:lnTo>
                <a:lnTo>
                  <a:pt x="178018" y="473269"/>
                </a:lnTo>
                <a:lnTo>
                  <a:pt x="186559" y="468865"/>
                </a:lnTo>
                <a:lnTo>
                  <a:pt x="195111" y="464024"/>
                </a:lnTo>
                <a:lnTo>
                  <a:pt x="203669" y="458892"/>
                </a:lnTo>
                <a:lnTo>
                  <a:pt x="220798" y="448109"/>
                </a:lnTo>
                <a:lnTo>
                  <a:pt x="228414" y="442567"/>
                </a:lnTo>
                <a:lnTo>
                  <a:pt x="235396" y="436967"/>
                </a:lnTo>
                <a:lnTo>
                  <a:pt x="241956" y="431329"/>
                </a:lnTo>
                <a:lnTo>
                  <a:pt x="250139" y="422807"/>
                </a:lnTo>
                <a:lnTo>
                  <a:pt x="259405" y="412364"/>
                </a:lnTo>
                <a:lnTo>
                  <a:pt x="269391" y="400639"/>
                </a:lnTo>
                <a:lnTo>
                  <a:pt x="277954" y="390917"/>
                </a:lnTo>
                <a:lnTo>
                  <a:pt x="292549" y="375036"/>
                </a:lnTo>
                <a:lnTo>
                  <a:pt x="298155" y="368134"/>
                </a:lnTo>
                <a:lnTo>
                  <a:pt x="306925" y="355385"/>
                </a:lnTo>
                <a:lnTo>
                  <a:pt x="311457" y="343368"/>
                </a:lnTo>
                <a:lnTo>
                  <a:pt x="314009" y="328433"/>
                </a:lnTo>
                <a:lnTo>
                  <a:pt x="314367" y="324683"/>
                </a:lnTo>
                <a:lnTo>
                  <a:pt x="309685" y="312896"/>
                </a:lnTo>
                <a:lnTo>
                  <a:pt x="302206" y="300037"/>
                </a:lnTo>
                <a:lnTo>
                  <a:pt x="295708" y="291147"/>
                </a:lnTo>
                <a:lnTo>
                  <a:pt x="291689" y="288395"/>
                </a:lnTo>
                <a:lnTo>
                  <a:pt x="282143" y="285338"/>
                </a:lnTo>
                <a:lnTo>
                  <a:pt x="276930" y="284523"/>
                </a:lnTo>
                <a:lnTo>
                  <a:pt x="271551" y="283979"/>
                </a:lnTo>
                <a:lnTo>
                  <a:pt x="266059" y="283617"/>
                </a:lnTo>
                <a:lnTo>
                  <a:pt x="260493" y="283376"/>
                </a:lnTo>
                <a:lnTo>
                  <a:pt x="249228" y="283107"/>
                </a:lnTo>
                <a:lnTo>
                  <a:pt x="243557" y="283988"/>
                </a:lnTo>
                <a:lnTo>
                  <a:pt x="237872" y="285527"/>
                </a:lnTo>
                <a:lnTo>
                  <a:pt x="232177" y="287507"/>
                </a:lnTo>
                <a:lnTo>
                  <a:pt x="226475" y="289779"/>
                </a:lnTo>
                <a:lnTo>
                  <a:pt x="220768" y="292246"/>
                </a:lnTo>
                <a:lnTo>
                  <a:pt x="215059" y="294842"/>
                </a:lnTo>
                <a:lnTo>
                  <a:pt x="208395" y="297527"/>
                </a:lnTo>
                <a:lnTo>
                  <a:pt x="193371" y="303049"/>
                </a:lnTo>
                <a:lnTo>
                  <a:pt x="185364" y="306808"/>
                </a:lnTo>
                <a:lnTo>
                  <a:pt x="177169" y="311218"/>
                </a:lnTo>
                <a:lnTo>
                  <a:pt x="168848" y="316064"/>
                </a:lnTo>
                <a:lnTo>
                  <a:pt x="154522" y="323987"/>
                </a:lnTo>
                <a:lnTo>
                  <a:pt x="148035" y="327434"/>
                </a:lnTo>
                <a:lnTo>
                  <a:pt x="141805" y="331637"/>
                </a:lnTo>
                <a:lnTo>
                  <a:pt x="135747" y="336344"/>
                </a:lnTo>
                <a:lnTo>
                  <a:pt x="129803" y="341386"/>
                </a:lnTo>
                <a:lnTo>
                  <a:pt x="123936" y="346653"/>
                </a:lnTo>
                <a:lnTo>
                  <a:pt x="112336" y="357585"/>
                </a:lnTo>
                <a:lnTo>
                  <a:pt x="103371" y="368794"/>
                </a:lnTo>
                <a:lnTo>
                  <a:pt x="96211" y="380126"/>
                </a:lnTo>
                <a:lnTo>
                  <a:pt x="89855" y="391512"/>
                </a:lnTo>
                <a:lnTo>
                  <a:pt x="86826" y="399120"/>
                </a:lnTo>
                <a:lnTo>
                  <a:pt x="83854" y="408003"/>
                </a:lnTo>
                <a:lnTo>
                  <a:pt x="80920" y="417734"/>
                </a:lnTo>
                <a:lnTo>
                  <a:pt x="78965" y="427080"/>
                </a:lnTo>
                <a:lnTo>
                  <a:pt x="77661" y="436167"/>
                </a:lnTo>
                <a:lnTo>
                  <a:pt x="76792" y="445082"/>
                </a:lnTo>
                <a:lnTo>
                  <a:pt x="75826" y="460069"/>
                </a:lnTo>
                <a:lnTo>
                  <a:pt x="75568" y="466733"/>
                </a:lnTo>
                <a:lnTo>
                  <a:pt x="77301" y="473080"/>
                </a:lnTo>
                <a:lnTo>
                  <a:pt x="84307" y="485212"/>
                </a:lnTo>
                <a:lnTo>
                  <a:pt x="89795" y="490163"/>
                </a:lnTo>
                <a:lnTo>
                  <a:pt x="96311" y="494415"/>
                </a:lnTo>
                <a:lnTo>
                  <a:pt x="103513" y="498202"/>
                </a:lnTo>
                <a:lnTo>
                  <a:pt x="109266" y="500727"/>
                </a:lnTo>
                <a:lnTo>
                  <a:pt x="118199" y="503533"/>
                </a:lnTo>
                <a:lnTo>
                  <a:pt x="127884" y="504780"/>
                </a:lnTo>
                <a:lnTo>
                  <a:pt x="152205" y="50577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215"/>
          <p:cNvSpPr/>
          <p:nvPr/>
        </p:nvSpPr>
        <p:spPr>
          <a:xfrm>
            <a:off x="5403751" y="4337685"/>
            <a:ext cx="343614" cy="418308"/>
          </a:xfrm>
          <a:custGeom>
            <a:avLst/>
            <a:gdLst/>
            <a:ahLst/>
            <a:cxnLst/>
            <a:rect l="0" t="0" r="0" b="0"/>
            <a:pathLst>
              <a:path w="343614" h="418308">
                <a:moveTo>
                  <a:pt x="256956" y="0"/>
                </a:moveTo>
                <a:lnTo>
                  <a:pt x="218331" y="0"/>
                </a:lnTo>
                <a:lnTo>
                  <a:pt x="212156" y="952"/>
                </a:lnTo>
                <a:lnTo>
                  <a:pt x="206134" y="2540"/>
                </a:lnTo>
                <a:lnTo>
                  <a:pt x="200215" y="4550"/>
                </a:lnTo>
                <a:lnTo>
                  <a:pt x="194364" y="6844"/>
                </a:lnTo>
                <a:lnTo>
                  <a:pt x="188558" y="9325"/>
                </a:lnTo>
                <a:lnTo>
                  <a:pt x="182782" y="11931"/>
                </a:lnTo>
                <a:lnTo>
                  <a:pt x="176075" y="13669"/>
                </a:lnTo>
                <a:lnTo>
                  <a:pt x="168745" y="14828"/>
                </a:lnTo>
                <a:lnTo>
                  <a:pt x="161001" y="15600"/>
                </a:lnTo>
                <a:lnTo>
                  <a:pt x="152981" y="16115"/>
                </a:lnTo>
                <a:lnTo>
                  <a:pt x="144777" y="16458"/>
                </a:lnTo>
                <a:lnTo>
                  <a:pt x="122118" y="16941"/>
                </a:lnTo>
                <a:lnTo>
                  <a:pt x="115629" y="17009"/>
                </a:lnTo>
                <a:lnTo>
                  <a:pt x="109398" y="16102"/>
                </a:lnTo>
                <a:lnTo>
                  <a:pt x="103339" y="14545"/>
                </a:lnTo>
                <a:lnTo>
                  <a:pt x="75376" y="5201"/>
                </a:lnTo>
                <a:lnTo>
                  <a:pt x="68275" y="3467"/>
                </a:lnTo>
                <a:lnTo>
                  <a:pt x="61637" y="2311"/>
                </a:lnTo>
                <a:lnTo>
                  <a:pt x="55306" y="1540"/>
                </a:lnTo>
                <a:lnTo>
                  <a:pt x="49180" y="1027"/>
                </a:lnTo>
                <a:lnTo>
                  <a:pt x="43191" y="685"/>
                </a:lnTo>
                <a:lnTo>
                  <a:pt x="28994" y="135"/>
                </a:lnTo>
                <a:lnTo>
                  <a:pt x="27829" y="1995"/>
                </a:lnTo>
                <a:lnTo>
                  <a:pt x="25237" y="12761"/>
                </a:lnTo>
                <a:lnTo>
                  <a:pt x="21255" y="19324"/>
                </a:lnTo>
                <a:lnTo>
                  <a:pt x="19812" y="26218"/>
                </a:lnTo>
                <a:lnTo>
                  <a:pt x="18850" y="35575"/>
                </a:lnTo>
                <a:lnTo>
                  <a:pt x="18208" y="46577"/>
                </a:lnTo>
                <a:lnTo>
                  <a:pt x="15876" y="61531"/>
                </a:lnTo>
                <a:lnTo>
                  <a:pt x="12416" y="79120"/>
                </a:lnTo>
                <a:lnTo>
                  <a:pt x="8204" y="98467"/>
                </a:lnTo>
                <a:lnTo>
                  <a:pt x="5397" y="113270"/>
                </a:lnTo>
                <a:lnTo>
                  <a:pt x="3525" y="125043"/>
                </a:lnTo>
                <a:lnTo>
                  <a:pt x="2277" y="134797"/>
                </a:lnTo>
                <a:lnTo>
                  <a:pt x="1445" y="145109"/>
                </a:lnTo>
                <a:lnTo>
                  <a:pt x="890" y="155795"/>
                </a:lnTo>
                <a:lnTo>
                  <a:pt x="110" y="183956"/>
                </a:lnTo>
                <a:lnTo>
                  <a:pt x="0" y="191218"/>
                </a:lnTo>
                <a:lnTo>
                  <a:pt x="880" y="197011"/>
                </a:lnTo>
                <a:lnTo>
                  <a:pt x="4397" y="205988"/>
                </a:lnTo>
                <a:lnTo>
                  <a:pt x="6668" y="208762"/>
                </a:lnTo>
                <a:lnTo>
                  <a:pt x="9135" y="210612"/>
                </a:lnTo>
                <a:lnTo>
                  <a:pt x="11732" y="211846"/>
                </a:lnTo>
                <a:lnTo>
                  <a:pt x="14415" y="211715"/>
                </a:lnTo>
                <a:lnTo>
                  <a:pt x="17158" y="210676"/>
                </a:lnTo>
                <a:lnTo>
                  <a:pt x="24649" y="206028"/>
                </a:lnTo>
                <a:lnTo>
                  <a:pt x="37503" y="197613"/>
                </a:lnTo>
                <a:lnTo>
                  <a:pt x="43979" y="193654"/>
                </a:lnTo>
                <a:lnTo>
                  <a:pt x="50202" y="190063"/>
                </a:lnTo>
                <a:lnTo>
                  <a:pt x="56255" y="186716"/>
                </a:lnTo>
                <a:lnTo>
                  <a:pt x="63148" y="183532"/>
                </a:lnTo>
                <a:lnTo>
                  <a:pt x="70600" y="180457"/>
                </a:lnTo>
                <a:lnTo>
                  <a:pt x="78426" y="177455"/>
                </a:lnTo>
                <a:lnTo>
                  <a:pt x="94742" y="171578"/>
                </a:lnTo>
                <a:lnTo>
                  <a:pt x="128500" y="160045"/>
                </a:lnTo>
                <a:lnTo>
                  <a:pt x="137029" y="158132"/>
                </a:lnTo>
                <a:lnTo>
                  <a:pt x="145572" y="156856"/>
                </a:lnTo>
                <a:lnTo>
                  <a:pt x="154125" y="156006"/>
                </a:lnTo>
                <a:lnTo>
                  <a:pt x="162684" y="155438"/>
                </a:lnTo>
                <a:lnTo>
                  <a:pt x="171248" y="155061"/>
                </a:lnTo>
                <a:lnTo>
                  <a:pt x="189336" y="154641"/>
                </a:lnTo>
                <a:lnTo>
                  <a:pt x="210075" y="154454"/>
                </a:lnTo>
                <a:lnTo>
                  <a:pt x="219987" y="155357"/>
                </a:lnTo>
                <a:lnTo>
                  <a:pt x="229453" y="156911"/>
                </a:lnTo>
                <a:lnTo>
                  <a:pt x="238621" y="158900"/>
                </a:lnTo>
                <a:lnTo>
                  <a:pt x="247590" y="161178"/>
                </a:lnTo>
                <a:lnTo>
                  <a:pt x="256427" y="163649"/>
                </a:lnTo>
                <a:lnTo>
                  <a:pt x="265176" y="166250"/>
                </a:lnTo>
                <a:lnTo>
                  <a:pt x="272913" y="169888"/>
                </a:lnTo>
                <a:lnTo>
                  <a:pt x="279977" y="174219"/>
                </a:lnTo>
                <a:lnTo>
                  <a:pt x="286591" y="179011"/>
                </a:lnTo>
                <a:lnTo>
                  <a:pt x="292905" y="184111"/>
                </a:lnTo>
                <a:lnTo>
                  <a:pt x="299019" y="189415"/>
                </a:lnTo>
                <a:lnTo>
                  <a:pt x="305001" y="194856"/>
                </a:lnTo>
                <a:lnTo>
                  <a:pt x="316727" y="205983"/>
                </a:lnTo>
                <a:lnTo>
                  <a:pt x="322521" y="211617"/>
                </a:lnTo>
                <a:lnTo>
                  <a:pt x="328288" y="220135"/>
                </a:lnTo>
                <a:lnTo>
                  <a:pt x="334038" y="230576"/>
                </a:lnTo>
                <a:lnTo>
                  <a:pt x="339777" y="242300"/>
                </a:lnTo>
                <a:lnTo>
                  <a:pt x="342650" y="252021"/>
                </a:lnTo>
                <a:lnTo>
                  <a:pt x="343613" y="260407"/>
                </a:lnTo>
                <a:lnTo>
                  <a:pt x="343302" y="267902"/>
                </a:lnTo>
                <a:lnTo>
                  <a:pt x="341190" y="277661"/>
                </a:lnTo>
                <a:lnTo>
                  <a:pt x="337877" y="288929"/>
                </a:lnTo>
                <a:lnTo>
                  <a:pt x="333764" y="301205"/>
                </a:lnTo>
                <a:lnTo>
                  <a:pt x="328164" y="313198"/>
                </a:lnTo>
                <a:lnTo>
                  <a:pt x="321573" y="325004"/>
                </a:lnTo>
                <a:lnTo>
                  <a:pt x="314321" y="336684"/>
                </a:lnTo>
                <a:lnTo>
                  <a:pt x="307582" y="346376"/>
                </a:lnTo>
                <a:lnTo>
                  <a:pt x="301184" y="354742"/>
                </a:lnTo>
                <a:lnTo>
                  <a:pt x="295014" y="362225"/>
                </a:lnTo>
                <a:lnTo>
                  <a:pt x="288043" y="369118"/>
                </a:lnTo>
                <a:lnTo>
                  <a:pt x="280538" y="375618"/>
                </a:lnTo>
                <a:lnTo>
                  <a:pt x="272678" y="381857"/>
                </a:lnTo>
                <a:lnTo>
                  <a:pt x="265532" y="386969"/>
                </a:lnTo>
                <a:lnTo>
                  <a:pt x="258864" y="391329"/>
                </a:lnTo>
                <a:lnTo>
                  <a:pt x="252513" y="395188"/>
                </a:lnTo>
                <a:lnTo>
                  <a:pt x="245421" y="398714"/>
                </a:lnTo>
                <a:lnTo>
                  <a:pt x="237836" y="402017"/>
                </a:lnTo>
                <a:lnTo>
                  <a:pt x="229922" y="405171"/>
                </a:lnTo>
                <a:lnTo>
                  <a:pt x="213508" y="411216"/>
                </a:lnTo>
                <a:lnTo>
                  <a:pt x="205131" y="414161"/>
                </a:lnTo>
                <a:lnTo>
                  <a:pt x="196688" y="416125"/>
                </a:lnTo>
                <a:lnTo>
                  <a:pt x="188203" y="417434"/>
                </a:lnTo>
                <a:lnTo>
                  <a:pt x="179688" y="418307"/>
                </a:lnTo>
                <a:lnTo>
                  <a:pt x="171154" y="417936"/>
                </a:lnTo>
                <a:lnTo>
                  <a:pt x="162607" y="416736"/>
                </a:lnTo>
                <a:lnTo>
                  <a:pt x="154052" y="414984"/>
                </a:lnTo>
                <a:lnTo>
                  <a:pt x="145491" y="413816"/>
                </a:lnTo>
                <a:lnTo>
                  <a:pt x="136926" y="413037"/>
                </a:lnTo>
                <a:lnTo>
                  <a:pt x="128359" y="412518"/>
                </a:lnTo>
                <a:lnTo>
                  <a:pt x="119789" y="411220"/>
                </a:lnTo>
                <a:lnTo>
                  <a:pt x="111219" y="409401"/>
                </a:lnTo>
                <a:lnTo>
                  <a:pt x="102648" y="407236"/>
                </a:lnTo>
                <a:lnTo>
                  <a:pt x="95029" y="404841"/>
                </a:lnTo>
                <a:lnTo>
                  <a:pt x="88045" y="402291"/>
                </a:lnTo>
                <a:lnTo>
                  <a:pt x="81483" y="399639"/>
                </a:lnTo>
                <a:lnTo>
                  <a:pt x="75204" y="395966"/>
                </a:lnTo>
                <a:lnTo>
                  <a:pt x="69113" y="391612"/>
                </a:lnTo>
                <a:lnTo>
                  <a:pt x="63148" y="386804"/>
                </a:lnTo>
                <a:lnTo>
                  <a:pt x="53979" y="378923"/>
                </a:lnTo>
                <a:lnTo>
                  <a:pt x="45777" y="372245"/>
                </a:lnTo>
                <a:lnTo>
                  <a:pt x="35781" y="366102"/>
                </a:lnTo>
                <a:lnTo>
                  <a:pt x="32354" y="363131"/>
                </a:lnTo>
                <a:lnTo>
                  <a:pt x="30068" y="360197"/>
                </a:lnTo>
                <a:lnTo>
                  <a:pt x="25499" y="3514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216"/>
          <p:cNvSpPr/>
          <p:nvPr/>
        </p:nvSpPr>
        <p:spPr>
          <a:xfrm>
            <a:off x="6064806" y="4466272"/>
            <a:ext cx="15954" cy="265749"/>
          </a:xfrm>
          <a:custGeom>
            <a:avLst/>
            <a:gdLst/>
            <a:ahLst/>
            <a:cxnLst/>
            <a:rect l="0" t="0" r="0" b="0"/>
            <a:pathLst>
              <a:path w="15954" h="265749">
                <a:moveTo>
                  <a:pt x="7381" y="0"/>
                </a:moveTo>
                <a:lnTo>
                  <a:pt x="7381" y="57487"/>
                </a:lnTo>
                <a:lnTo>
                  <a:pt x="6429" y="64042"/>
                </a:lnTo>
                <a:lnTo>
                  <a:pt x="4841" y="71270"/>
                </a:lnTo>
                <a:lnTo>
                  <a:pt x="2831" y="78946"/>
                </a:lnTo>
                <a:lnTo>
                  <a:pt x="1489" y="85968"/>
                </a:lnTo>
                <a:lnTo>
                  <a:pt x="596" y="92555"/>
                </a:lnTo>
                <a:lnTo>
                  <a:pt x="0" y="98851"/>
                </a:lnTo>
                <a:lnTo>
                  <a:pt x="555" y="111621"/>
                </a:lnTo>
                <a:lnTo>
                  <a:pt x="1878" y="128706"/>
                </a:lnTo>
                <a:lnTo>
                  <a:pt x="3713" y="148669"/>
                </a:lnTo>
                <a:lnTo>
                  <a:pt x="4935" y="164836"/>
                </a:lnTo>
                <a:lnTo>
                  <a:pt x="5750" y="178470"/>
                </a:lnTo>
                <a:lnTo>
                  <a:pt x="6656" y="200288"/>
                </a:lnTo>
                <a:lnTo>
                  <a:pt x="7059" y="216334"/>
                </a:lnTo>
                <a:lnTo>
                  <a:pt x="8119" y="227090"/>
                </a:lnTo>
                <a:lnTo>
                  <a:pt x="9778" y="239976"/>
                </a:lnTo>
                <a:lnTo>
                  <a:pt x="15953" y="26574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217"/>
          <p:cNvSpPr/>
          <p:nvPr/>
        </p:nvSpPr>
        <p:spPr>
          <a:xfrm>
            <a:off x="6209347" y="4416638"/>
            <a:ext cx="308611" cy="289665"/>
          </a:xfrm>
          <a:custGeom>
            <a:avLst/>
            <a:gdLst/>
            <a:ahLst/>
            <a:cxnLst/>
            <a:rect l="0" t="0" r="0" b="0"/>
            <a:pathLst>
              <a:path w="308611" h="289665">
                <a:moveTo>
                  <a:pt x="0" y="58207"/>
                </a:moveTo>
                <a:lnTo>
                  <a:pt x="7381" y="80349"/>
                </a:lnTo>
                <a:lnTo>
                  <a:pt x="10583" y="87416"/>
                </a:lnTo>
                <a:lnTo>
                  <a:pt x="25361" y="117343"/>
                </a:lnTo>
                <a:lnTo>
                  <a:pt x="50836" y="168419"/>
                </a:lnTo>
                <a:lnTo>
                  <a:pt x="54845" y="177401"/>
                </a:lnTo>
                <a:lnTo>
                  <a:pt x="58471" y="186247"/>
                </a:lnTo>
                <a:lnTo>
                  <a:pt x="61841" y="195002"/>
                </a:lnTo>
                <a:lnTo>
                  <a:pt x="64087" y="201791"/>
                </a:lnTo>
                <a:lnTo>
                  <a:pt x="65585" y="207270"/>
                </a:lnTo>
                <a:lnTo>
                  <a:pt x="66583" y="211874"/>
                </a:lnTo>
                <a:lnTo>
                  <a:pt x="68201" y="216849"/>
                </a:lnTo>
                <a:lnTo>
                  <a:pt x="70233" y="222071"/>
                </a:lnTo>
                <a:lnTo>
                  <a:pt x="72539" y="227457"/>
                </a:lnTo>
                <a:lnTo>
                  <a:pt x="75029" y="234858"/>
                </a:lnTo>
                <a:lnTo>
                  <a:pt x="77642" y="243601"/>
                </a:lnTo>
                <a:lnTo>
                  <a:pt x="80336" y="253240"/>
                </a:lnTo>
                <a:lnTo>
                  <a:pt x="83330" y="261411"/>
                </a:lnTo>
                <a:lnTo>
                  <a:pt x="84129" y="262256"/>
                </a:lnTo>
                <a:lnTo>
                  <a:pt x="85613" y="253295"/>
                </a:lnTo>
                <a:lnTo>
                  <a:pt x="89803" y="217938"/>
                </a:lnTo>
                <a:lnTo>
                  <a:pt x="91301" y="201842"/>
                </a:lnTo>
                <a:lnTo>
                  <a:pt x="92300" y="188253"/>
                </a:lnTo>
                <a:lnTo>
                  <a:pt x="92966" y="176337"/>
                </a:lnTo>
                <a:lnTo>
                  <a:pt x="94362" y="164583"/>
                </a:lnTo>
                <a:lnTo>
                  <a:pt x="96246" y="152936"/>
                </a:lnTo>
                <a:lnTo>
                  <a:pt x="98454" y="141363"/>
                </a:lnTo>
                <a:lnTo>
                  <a:pt x="101831" y="130789"/>
                </a:lnTo>
                <a:lnTo>
                  <a:pt x="105988" y="120883"/>
                </a:lnTo>
                <a:lnTo>
                  <a:pt x="110663" y="111420"/>
                </a:lnTo>
                <a:lnTo>
                  <a:pt x="117590" y="100350"/>
                </a:lnTo>
                <a:lnTo>
                  <a:pt x="126019" y="88207"/>
                </a:lnTo>
                <a:lnTo>
                  <a:pt x="143639" y="63920"/>
                </a:lnTo>
                <a:lnTo>
                  <a:pt x="157820" y="43601"/>
                </a:lnTo>
                <a:lnTo>
                  <a:pt x="164268" y="36087"/>
                </a:lnTo>
                <a:lnTo>
                  <a:pt x="170472" y="30125"/>
                </a:lnTo>
                <a:lnTo>
                  <a:pt x="176513" y="25198"/>
                </a:lnTo>
                <a:lnTo>
                  <a:pt x="182446" y="20961"/>
                </a:lnTo>
                <a:lnTo>
                  <a:pt x="188305" y="17184"/>
                </a:lnTo>
                <a:lnTo>
                  <a:pt x="194117" y="13713"/>
                </a:lnTo>
                <a:lnTo>
                  <a:pt x="199896" y="10447"/>
                </a:lnTo>
                <a:lnTo>
                  <a:pt x="211398" y="4277"/>
                </a:lnTo>
                <a:lnTo>
                  <a:pt x="217132" y="2251"/>
                </a:lnTo>
                <a:lnTo>
                  <a:pt x="222860" y="900"/>
                </a:lnTo>
                <a:lnTo>
                  <a:pt x="228584" y="0"/>
                </a:lnTo>
                <a:lnTo>
                  <a:pt x="233351" y="352"/>
                </a:lnTo>
                <a:lnTo>
                  <a:pt x="237482" y="1540"/>
                </a:lnTo>
                <a:lnTo>
                  <a:pt x="241189" y="3284"/>
                </a:lnTo>
                <a:lnTo>
                  <a:pt x="250388" y="5221"/>
                </a:lnTo>
                <a:lnTo>
                  <a:pt x="255508" y="5738"/>
                </a:lnTo>
                <a:lnTo>
                  <a:pt x="259874" y="7988"/>
                </a:lnTo>
                <a:lnTo>
                  <a:pt x="267264" y="15567"/>
                </a:lnTo>
                <a:lnTo>
                  <a:pt x="270569" y="20255"/>
                </a:lnTo>
                <a:lnTo>
                  <a:pt x="273724" y="25286"/>
                </a:lnTo>
                <a:lnTo>
                  <a:pt x="276780" y="30544"/>
                </a:lnTo>
                <a:lnTo>
                  <a:pt x="279770" y="38813"/>
                </a:lnTo>
                <a:lnTo>
                  <a:pt x="282716" y="49087"/>
                </a:lnTo>
                <a:lnTo>
                  <a:pt x="285633" y="60700"/>
                </a:lnTo>
                <a:lnTo>
                  <a:pt x="287577" y="74156"/>
                </a:lnTo>
                <a:lnTo>
                  <a:pt x="288873" y="88842"/>
                </a:lnTo>
                <a:lnTo>
                  <a:pt x="295504" y="194433"/>
                </a:lnTo>
                <a:lnTo>
                  <a:pt x="297968" y="220462"/>
                </a:lnTo>
                <a:lnTo>
                  <a:pt x="300563" y="240671"/>
                </a:lnTo>
                <a:lnTo>
                  <a:pt x="308610" y="28966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218"/>
          <p:cNvSpPr/>
          <p:nvPr/>
        </p:nvSpPr>
        <p:spPr>
          <a:xfrm>
            <a:off x="6677843" y="4384181"/>
            <a:ext cx="208733" cy="321604"/>
          </a:xfrm>
          <a:custGeom>
            <a:avLst/>
            <a:gdLst/>
            <a:ahLst/>
            <a:cxnLst/>
            <a:rect l="0" t="0" r="0" b="0"/>
            <a:pathLst>
              <a:path w="208733" h="321604">
                <a:moveTo>
                  <a:pt x="123007" y="4939"/>
                </a:moveTo>
                <a:lnTo>
                  <a:pt x="113905" y="388"/>
                </a:lnTo>
                <a:lnTo>
                  <a:pt x="110272" y="0"/>
                </a:lnTo>
                <a:lnTo>
                  <a:pt x="106897" y="693"/>
                </a:lnTo>
                <a:lnTo>
                  <a:pt x="100606" y="3052"/>
                </a:lnTo>
                <a:lnTo>
                  <a:pt x="94635" y="4100"/>
                </a:lnTo>
                <a:lnTo>
                  <a:pt x="89805" y="8190"/>
                </a:lnTo>
                <a:lnTo>
                  <a:pt x="83728" y="14726"/>
                </a:lnTo>
                <a:lnTo>
                  <a:pt x="76818" y="22894"/>
                </a:lnTo>
                <a:lnTo>
                  <a:pt x="71259" y="30244"/>
                </a:lnTo>
                <a:lnTo>
                  <a:pt x="66601" y="37049"/>
                </a:lnTo>
                <a:lnTo>
                  <a:pt x="57932" y="50642"/>
                </a:lnTo>
                <a:lnTo>
                  <a:pt x="47730" y="66209"/>
                </a:lnTo>
                <a:lnTo>
                  <a:pt x="43294" y="73408"/>
                </a:lnTo>
                <a:lnTo>
                  <a:pt x="39385" y="80112"/>
                </a:lnTo>
                <a:lnTo>
                  <a:pt x="35827" y="86487"/>
                </a:lnTo>
                <a:lnTo>
                  <a:pt x="32501" y="93594"/>
                </a:lnTo>
                <a:lnTo>
                  <a:pt x="29332" y="101190"/>
                </a:lnTo>
                <a:lnTo>
                  <a:pt x="26267" y="109111"/>
                </a:lnTo>
                <a:lnTo>
                  <a:pt x="17781" y="133152"/>
                </a:lnTo>
                <a:lnTo>
                  <a:pt x="1362" y="181501"/>
                </a:lnTo>
                <a:lnTo>
                  <a:pt x="0" y="191227"/>
                </a:lnTo>
                <a:lnTo>
                  <a:pt x="45" y="200568"/>
                </a:lnTo>
                <a:lnTo>
                  <a:pt x="1027" y="209653"/>
                </a:lnTo>
                <a:lnTo>
                  <a:pt x="1682" y="218568"/>
                </a:lnTo>
                <a:lnTo>
                  <a:pt x="2119" y="227368"/>
                </a:lnTo>
                <a:lnTo>
                  <a:pt x="2410" y="236092"/>
                </a:lnTo>
                <a:lnTo>
                  <a:pt x="3556" y="244766"/>
                </a:lnTo>
                <a:lnTo>
                  <a:pt x="5273" y="253406"/>
                </a:lnTo>
                <a:lnTo>
                  <a:pt x="7370" y="262024"/>
                </a:lnTo>
                <a:lnTo>
                  <a:pt x="10673" y="269674"/>
                </a:lnTo>
                <a:lnTo>
                  <a:pt x="14781" y="276679"/>
                </a:lnTo>
                <a:lnTo>
                  <a:pt x="19424" y="283254"/>
                </a:lnTo>
                <a:lnTo>
                  <a:pt x="23471" y="288590"/>
                </a:lnTo>
                <a:lnTo>
                  <a:pt x="27122" y="293099"/>
                </a:lnTo>
                <a:lnTo>
                  <a:pt x="30509" y="297058"/>
                </a:lnTo>
                <a:lnTo>
                  <a:pt x="34671" y="300650"/>
                </a:lnTo>
                <a:lnTo>
                  <a:pt x="39351" y="303997"/>
                </a:lnTo>
                <a:lnTo>
                  <a:pt x="44376" y="307181"/>
                </a:lnTo>
                <a:lnTo>
                  <a:pt x="49631" y="310256"/>
                </a:lnTo>
                <a:lnTo>
                  <a:pt x="55040" y="313259"/>
                </a:lnTo>
                <a:lnTo>
                  <a:pt x="60551" y="316213"/>
                </a:lnTo>
                <a:lnTo>
                  <a:pt x="65177" y="318182"/>
                </a:lnTo>
                <a:lnTo>
                  <a:pt x="69214" y="319495"/>
                </a:lnTo>
                <a:lnTo>
                  <a:pt x="72857" y="320370"/>
                </a:lnTo>
                <a:lnTo>
                  <a:pt x="78143" y="320954"/>
                </a:lnTo>
                <a:lnTo>
                  <a:pt x="84525" y="321343"/>
                </a:lnTo>
                <a:lnTo>
                  <a:pt x="91638" y="321603"/>
                </a:lnTo>
                <a:lnTo>
                  <a:pt x="98284" y="320823"/>
                </a:lnTo>
                <a:lnTo>
                  <a:pt x="104620" y="319351"/>
                </a:lnTo>
                <a:lnTo>
                  <a:pt x="110749" y="317417"/>
                </a:lnTo>
                <a:lnTo>
                  <a:pt x="116740" y="315175"/>
                </a:lnTo>
                <a:lnTo>
                  <a:pt x="122638" y="312728"/>
                </a:lnTo>
                <a:lnTo>
                  <a:pt x="128476" y="310144"/>
                </a:lnTo>
                <a:lnTo>
                  <a:pt x="135225" y="306516"/>
                </a:lnTo>
                <a:lnTo>
                  <a:pt x="142582" y="302193"/>
                </a:lnTo>
                <a:lnTo>
                  <a:pt x="150345" y="297406"/>
                </a:lnTo>
                <a:lnTo>
                  <a:pt x="157425" y="292309"/>
                </a:lnTo>
                <a:lnTo>
                  <a:pt x="164049" y="287007"/>
                </a:lnTo>
                <a:lnTo>
                  <a:pt x="170371" y="281567"/>
                </a:lnTo>
                <a:lnTo>
                  <a:pt x="176491" y="276034"/>
                </a:lnTo>
                <a:lnTo>
                  <a:pt x="188370" y="264808"/>
                </a:lnTo>
                <a:lnTo>
                  <a:pt x="208732" y="24496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219"/>
          <p:cNvSpPr/>
          <p:nvPr/>
        </p:nvSpPr>
        <p:spPr>
          <a:xfrm>
            <a:off x="7006590" y="4234815"/>
            <a:ext cx="437198" cy="495365"/>
          </a:xfrm>
          <a:custGeom>
            <a:avLst/>
            <a:gdLst/>
            <a:ahLst/>
            <a:cxnLst/>
            <a:rect l="0" t="0" r="0" b="0"/>
            <a:pathLst>
              <a:path w="437198" h="495365">
                <a:moveTo>
                  <a:pt x="0" y="0"/>
                </a:moveTo>
                <a:lnTo>
                  <a:pt x="0" y="331951"/>
                </a:lnTo>
                <a:lnTo>
                  <a:pt x="952" y="359414"/>
                </a:lnTo>
                <a:lnTo>
                  <a:pt x="2540" y="381531"/>
                </a:lnTo>
                <a:lnTo>
                  <a:pt x="5891" y="413409"/>
                </a:lnTo>
                <a:lnTo>
                  <a:pt x="7381" y="430752"/>
                </a:lnTo>
                <a:lnTo>
                  <a:pt x="8219" y="445871"/>
                </a:lnTo>
                <a:lnTo>
                  <a:pt x="9289" y="447742"/>
                </a:lnTo>
                <a:lnTo>
                  <a:pt x="10956" y="448037"/>
                </a:lnTo>
                <a:lnTo>
                  <a:pt x="13018" y="447282"/>
                </a:lnTo>
                <a:lnTo>
                  <a:pt x="20473" y="441666"/>
                </a:lnTo>
                <a:lnTo>
                  <a:pt x="28714" y="429420"/>
                </a:lnTo>
                <a:lnTo>
                  <a:pt x="32478" y="420582"/>
                </a:lnTo>
                <a:lnTo>
                  <a:pt x="36891" y="408975"/>
                </a:lnTo>
                <a:lnTo>
                  <a:pt x="41739" y="395523"/>
                </a:lnTo>
                <a:lnTo>
                  <a:pt x="46876" y="383697"/>
                </a:lnTo>
                <a:lnTo>
                  <a:pt x="52206" y="372955"/>
                </a:lnTo>
                <a:lnTo>
                  <a:pt x="63207" y="352448"/>
                </a:lnTo>
                <a:lnTo>
                  <a:pt x="74447" y="330633"/>
                </a:lnTo>
                <a:lnTo>
                  <a:pt x="80111" y="321387"/>
                </a:lnTo>
                <a:lnTo>
                  <a:pt x="91485" y="306033"/>
                </a:lnTo>
                <a:lnTo>
                  <a:pt x="98138" y="299272"/>
                </a:lnTo>
                <a:lnTo>
                  <a:pt x="105430" y="292860"/>
                </a:lnTo>
                <a:lnTo>
                  <a:pt x="113149" y="286680"/>
                </a:lnTo>
                <a:lnTo>
                  <a:pt x="126805" y="274733"/>
                </a:lnTo>
                <a:lnTo>
                  <a:pt x="139225" y="264026"/>
                </a:lnTo>
                <a:lnTo>
                  <a:pt x="151096" y="256092"/>
                </a:lnTo>
                <a:lnTo>
                  <a:pt x="162721" y="251931"/>
                </a:lnTo>
                <a:lnTo>
                  <a:pt x="174238" y="250082"/>
                </a:lnTo>
                <a:lnTo>
                  <a:pt x="185706" y="249260"/>
                </a:lnTo>
                <a:lnTo>
                  <a:pt x="198322" y="248797"/>
                </a:lnTo>
                <a:lnTo>
                  <a:pt x="201747" y="250637"/>
                </a:lnTo>
                <a:lnTo>
                  <a:pt x="208093" y="257762"/>
                </a:lnTo>
                <a:lnTo>
                  <a:pt x="214088" y="269818"/>
                </a:lnTo>
                <a:lnTo>
                  <a:pt x="217021" y="277034"/>
                </a:lnTo>
                <a:lnTo>
                  <a:pt x="225358" y="300291"/>
                </a:lnTo>
                <a:lnTo>
                  <a:pt x="230248" y="314494"/>
                </a:lnTo>
                <a:lnTo>
                  <a:pt x="234461" y="327773"/>
                </a:lnTo>
                <a:lnTo>
                  <a:pt x="241683" y="352687"/>
                </a:lnTo>
                <a:lnTo>
                  <a:pt x="243989" y="363712"/>
                </a:lnTo>
                <a:lnTo>
                  <a:pt x="245527" y="373919"/>
                </a:lnTo>
                <a:lnTo>
                  <a:pt x="246552" y="383582"/>
                </a:lnTo>
                <a:lnTo>
                  <a:pt x="249140" y="395739"/>
                </a:lnTo>
                <a:lnTo>
                  <a:pt x="252771" y="409558"/>
                </a:lnTo>
                <a:lnTo>
                  <a:pt x="260933" y="438248"/>
                </a:lnTo>
                <a:lnTo>
                  <a:pt x="267734" y="463699"/>
                </a:lnTo>
                <a:lnTo>
                  <a:pt x="271835" y="472010"/>
                </a:lnTo>
                <a:lnTo>
                  <a:pt x="276473" y="477551"/>
                </a:lnTo>
                <a:lnTo>
                  <a:pt x="289563" y="487888"/>
                </a:lnTo>
                <a:lnTo>
                  <a:pt x="293054" y="490994"/>
                </a:lnTo>
                <a:lnTo>
                  <a:pt x="296334" y="493064"/>
                </a:lnTo>
                <a:lnTo>
                  <a:pt x="302518" y="495364"/>
                </a:lnTo>
                <a:lnTo>
                  <a:pt x="305502" y="495025"/>
                </a:lnTo>
                <a:lnTo>
                  <a:pt x="308443" y="493847"/>
                </a:lnTo>
                <a:lnTo>
                  <a:pt x="315203" y="489045"/>
                </a:lnTo>
                <a:lnTo>
                  <a:pt x="328766" y="475631"/>
                </a:lnTo>
                <a:lnTo>
                  <a:pt x="335984" y="465074"/>
                </a:lnTo>
                <a:lnTo>
                  <a:pt x="342366" y="451491"/>
                </a:lnTo>
                <a:lnTo>
                  <a:pt x="345401" y="443869"/>
                </a:lnTo>
                <a:lnTo>
                  <a:pt x="350282" y="435930"/>
                </a:lnTo>
                <a:lnTo>
                  <a:pt x="356394" y="427780"/>
                </a:lnTo>
                <a:lnTo>
                  <a:pt x="363326" y="419489"/>
                </a:lnTo>
                <a:lnTo>
                  <a:pt x="369851" y="410152"/>
                </a:lnTo>
                <a:lnTo>
                  <a:pt x="376108" y="400117"/>
                </a:lnTo>
                <a:lnTo>
                  <a:pt x="382183" y="389617"/>
                </a:lnTo>
                <a:lnTo>
                  <a:pt x="437197" y="30003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220"/>
          <p:cNvSpPr/>
          <p:nvPr/>
        </p:nvSpPr>
        <p:spPr>
          <a:xfrm>
            <a:off x="3071822" y="4954904"/>
            <a:ext cx="2314566" cy="1011449"/>
          </a:xfrm>
          <a:custGeom>
            <a:avLst/>
            <a:gdLst/>
            <a:ahLst/>
            <a:cxnLst/>
            <a:rect l="0" t="0" r="0" b="0"/>
            <a:pathLst>
              <a:path w="2314566" h="1011449">
                <a:moveTo>
                  <a:pt x="222875" y="0"/>
                </a:moveTo>
                <a:lnTo>
                  <a:pt x="221923" y="20533"/>
                </a:lnTo>
                <a:lnTo>
                  <a:pt x="216031" y="49582"/>
                </a:lnTo>
                <a:lnTo>
                  <a:pt x="210943" y="87759"/>
                </a:lnTo>
                <a:lnTo>
                  <a:pt x="206348" y="115657"/>
                </a:lnTo>
                <a:lnTo>
                  <a:pt x="189086" y="211751"/>
                </a:lnTo>
                <a:lnTo>
                  <a:pt x="186061" y="232608"/>
                </a:lnTo>
                <a:lnTo>
                  <a:pt x="181749" y="263401"/>
                </a:lnTo>
                <a:lnTo>
                  <a:pt x="176657" y="286613"/>
                </a:lnTo>
                <a:lnTo>
                  <a:pt x="168435" y="324847"/>
                </a:lnTo>
                <a:lnTo>
                  <a:pt x="162802" y="347259"/>
                </a:lnTo>
                <a:lnTo>
                  <a:pt x="156816" y="373402"/>
                </a:lnTo>
                <a:lnTo>
                  <a:pt x="152502" y="395753"/>
                </a:lnTo>
                <a:lnTo>
                  <a:pt x="145191" y="425553"/>
                </a:lnTo>
                <a:lnTo>
                  <a:pt x="139771" y="449168"/>
                </a:lnTo>
                <a:lnTo>
                  <a:pt x="131365" y="478527"/>
                </a:lnTo>
                <a:lnTo>
                  <a:pt x="123794" y="505324"/>
                </a:lnTo>
                <a:lnTo>
                  <a:pt x="120175" y="531361"/>
                </a:lnTo>
                <a:lnTo>
                  <a:pt x="114446" y="557173"/>
                </a:lnTo>
                <a:lnTo>
                  <a:pt x="111373" y="582919"/>
                </a:lnTo>
                <a:lnTo>
                  <a:pt x="105806" y="607692"/>
                </a:lnTo>
                <a:lnTo>
                  <a:pt x="100902" y="636152"/>
                </a:lnTo>
                <a:lnTo>
                  <a:pt x="91044" y="664458"/>
                </a:lnTo>
                <a:lnTo>
                  <a:pt x="87294" y="687097"/>
                </a:lnTo>
                <a:lnTo>
                  <a:pt x="85075" y="713503"/>
                </a:lnTo>
                <a:lnTo>
                  <a:pt x="76452" y="737064"/>
                </a:lnTo>
                <a:lnTo>
                  <a:pt x="72073" y="747636"/>
                </a:lnTo>
                <a:lnTo>
                  <a:pt x="64182" y="774885"/>
                </a:lnTo>
                <a:lnTo>
                  <a:pt x="49394" y="820238"/>
                </a:lnTo>
                <a:lnTo>
                  <a:pt x="40680" y="841435"/>
                </a:lnTo>
                <a:lnTo>
                  <a:pt x="27604" y="872250"/>
                </a:lnTo>
                <a:lnTo>
                  <a:pt x="14652" y="903711"/>
                </a:lnTo>
                <a:lnTo>
                  <a:pt x="11269" y="916317"/>
                </a:lnTo>
                <a:lnTo>
                  <a:pt x="10367" y="922346"/>
                </a:lnTo>
                <a:lnTo>
                  <a:pt x="6824" y="931585"/>
                </a:lnTo>
                <a:lnTo>
                  <a:pt x="3028" y="938865"/>
                </a:lnTo>
                <a:lnTo>
                  <a:pt x="1340" y="945276"/>
                </a:lnTo>
                <a:lnTo>
                  <a:pt x="13" y="974958"/>
                </a:lnTo>
                <a:lnTo>
                  <a:pt x="0" y="980367"/>
                </a:lnTo>
                <a:lnTo>
                  <a:pt x="950" y="983144"/>
                </a:lnTo>
                <a:lnTo>
                  <a:pt x="4544" y="988768"/>
                </a:lnTo>
                <a:lnTo>
                  <a:pt x="6836" y="990649"/>
                </a:lnTo>
                <a:lnTo>
                  <a:pt x="9316" y="991903"/>
                </a:lnTo>
                <a:lnTo>
                  <a:pt x="14613" y="993296"/>
                </a:lnTo>
                <a:lnTo>
                  <a:pt x="28609" y="994264"/>
                </a:lnTo>
                <a:lnTo>
                  <a:pt x="31452" y="995266"/>
                </a:lnTo>
                <a:lnTo>
                  <a:pt x="40004" y="1000273"/>
                </a:lnTo>
                <a:lnTo>
                  <a:pt x="45714" y="1001779"/>
                </a:lnTo>
                <a:lnTo>
                  <a:pt x="65078" y="1005365"/>
                </a:lnTo>
                <a:lnTo>
                  <a:pt x="84680" y="1009721"/>
                </a:lnTo>
                <a:lnTo>
                  <a:pt x="135573" y="1011012"/>
                </a:lnTo>
                <a:lnTo>
                  <a:pt x="235264" y="1011448"/>
                </a:lnTo>
                <a:lnTo>
                  <a:pt x="282356" y="1008968"/>
                </a:lnTo>
                <a:lnTo>
                  <a:pt x="344639" y="1004756"/>
                </a:lnTo>
                <a:lnTo>
                  <a:pt x="404051" y="1000969"/>
                </a:lnTo>
                <a:lnTo>
                  <a:pt x="457702" y="997326"/>
                </a:lnTo>
                <a:lnTo>
                  <a:pt x="521583" y="995275"/>
                </a:lnTo>
                <a:lnTo>
                  <a:pt x="569826" y="994666"/>
                </a:lnTo>
                <a:lnTo>
                  <a:pt x="752908" y="994414"/>
                </a:lnTo>
                <a:lnTo>
                  <a:pt x="811510" y="989861"/>
                </a:lnTo>
                <a:lnTo>
                  <a:pt x="846756" y="988520"/>
                </a:lnTo>
                <a:lnTo>
                  <a:pt x="986214" y="986633"/>
                </a:lnTo>
                <a:lnTo>
                  <a:pt x="1076487" y="986191"/>
                </a:lnTo>
                <a:lnTo>
                  <a:pt x="1119610" y="985121"/>
                </a:lnTo>
                <a:lnTo>
                  <a:pt x="1508336" y="968607"/>
                </a:lnTo>
                <a:lnTo>
                  <a:pt x="1567621" y="964527"/>
                </a:lnTo>
                <a:lnTo>
                  <a:pt x="1607052" y="963059"/>
                </a:lnTo>
                <a:lnTo>
                  <a:pt x="1701665" y="961426"/>
                </a:lnTo>
                <a:lnTo>
                  <a:pt x="1749755" y="961944"/>
                </a:lnTo>
                <a:lnTo>
                  <a:pt x="1946064" y="967616"/>
                </a:lnTo>
                <a:lnTo>
                  <a:pt x="2038269" y="968374"/>
                </a:lnTo>
                <a:lnTo>
                  <a:pt x="2108540" y="974522"/>
                </a:lnTo>
                <a:lnTo>
                  <a:pt x="2261538" y="984615"/>
                </a:lnTo>
                <a:lnTo>
                  <a:pt x="2314565" y="98583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221"/>
          <p:cNvSpPr/>
          <p:nvPr/>
        </p:nvSpPr>
        <p:spPr>
          <a:xfrm>
            <a:off x="3672456" y="6198025"/>
            <a:ext cx="299470" cy="221252"/>
          </a:xfrm>
          <a:custGeom>
            <a:avLst/>
            <a:gdLst/>
            <a:ahLst/>
            <a:cxnLst/>
            <a:rect l="0" t="0" r="0" b="0"/>
            <a:pathLst>
              <a:path w="299470" h="221252">
                <a:moveTo>
                  <a:pt x="230889" y="25610"/>
                </a:moveTo>
                <a:lnTo>
                  <a:pt x="216127" y="18228"/>
                </a:lnTo>
                <a:lnTo>
                  <a:pt x="207371" y="11381"/>
                </a:lnTo>
                <a:lnTo>
                  <a:pt x="202021" y="9761"/>
                </a:lnTo>
                <a:lnTo>
                  <a:pt x="193654" y="8849"/>
                </a:lnTo>
                <a:lnTo>
                  <a:pt x="190826" y="7768"/>
                </a:lnTo>
                <a:lnTo>
                  <a:pt x="182294" y="2649"/>
                </a:lnTo>
                <a:lnTo>
                  <a:pt x="176588" y="1117"/>
                </a:lnTo>
                <a:lnTo>
                  <a:pt x="171829" y="709"/>
                </a:lnTo>
                <a:lnTo>
                  <a:pt x="165798" y="437"/>
                </a:lnTo>
                <a:lnTo>
                  <a:pt x="150524" y="135"/>
                </a:lnTo>
                <a:lnTo>
                  <a:pt x="131036" y="0"/>
                </a:lnTo>
                <a:lnTo>
                  <a:pt x="122410" y="917"/>
                </a:lnTo>
                <a:lnTo>
                  <a:pt x="114755" y="2480"/>
                </a:lnTo>
                <a:lnTo>
                  <a:pt x="107746" y="4475"/>
                </a:lnTo>
                <a:lnTo>
                  <a:pt x="100216" y="7710"/>
                </a:lnTo>
                <a:lnTo>
                  <a:pt x="92338" y="11771"/>
                </a:lnTo>
                <a:lnTo>
                  <a:pt x="84229" y="16384"/>
                </a:lnTo>
                <a:lnTo>
                  <a:pt x="76918" y="21364"/>
                </a:lnTo>
                <a:lnTo>
                  <a:pt x="70139" y="26590"/>
                </a:lnTo>
                <a:lnTo>
                  <a:pt x="63715" y="31978"/>
                </a:lnTo>
                <a:lnTo>
                  <a:pt x="58479" y="37475"/>
                </a:lnTo>
                <a:lnTo>
                  <a:pt x="54037" y="43045"/>
                </a:lnTo>
                <a:lnTo>
                  <a:pt x="50122" y="48663"/>
                </a:lnTo>
                <a:lnTo>
                  <a:pt x="38153" y="67606"/>
                </a:lnTo>
                <a:lnTo>
                  <a:pt x="30960" y="79324"/>
                </a:lnTo>
                <a:lnTo>
                  <a:pt x="25213" y="89042"/>
                </a:lnTo>
                <a:lnTo>
                  <a:pt x="16287" y="104919"/>
                </a:lnTo>
                <a:lnTo>
                  <a:pt x="12573" y="113725"/>
                </a:lnTo>
                <a:lnTo>
                  <a:pt x="9145" y="123406"/>
                </a:lnTo>
                <a:lnTo>
                  <a:pt x="5907" y="133669"/>
                </a:lnTo>
                <a:lnTo>
                  <a:pt x="3749" y="142417"/>
                </a:lnTo>
                <a:lnTo>
                  <a:pt x="2309" y="150154"/>
                </a:lnTo>
                <a:lnTo>
                  <a:pt x="1350" y="157217"/>
                </a:lnTo>
                <a:lnTo>
                  <a:pt x="710" y="164783"/>
                </a:lnTo>
                <a:lnTo>
                  <a:pt x="284" y="172684"/>
                </a:lnTo>
                <a:lnTo>
                  <a:pt x="0" y="180809"/>
                </a:lnTo>
                <a:lnTo>
                  <a:pt x="763" y="188131"/>
                </a:lnTo>
                <a:lnTo>
                  <a:pt x="2224" y="194917"/>
                </a:lnTo>
                <a:lnTo>
                  <a:pt x="4150" y="201346"/>
                </a:lnTo>
                <a:lnTo>
                  <a:pt x="6387" y="205632"/>
                </a:lnTo>
                <a:lnTo>
                  <a:pt x="8831" y="208490"/>
                </a:lnTo>
                <a:lnTo>
                  <a:pt x="11413" y="210395"/>
                </a:lnTo>
                <a:lnTo>
                  <a:pt x="15991" y="212617"/>
                </a:lnTo>
                <a:lnTo>
                  <a:pt x="21901" y="215052"/>
                </a:lnTo>
                <a:lnTo>
                  <a:pt x="28699" y="217627"/>
                </a:lnTo>
                <a:lnTo>
                  <a:pt x="35135" y="219344"/>
                </a:lnTo>
                <a:lnTo>
                  <a:pt x="41331" y="220488"/>
                </a:lnTo>
                <a:lnTo>
                  <a:pt x="47367" y="221251"/>
                </a:lnTo>
                <a:lnTo>
                  <a:pt x="53296" y="220807"/>
                </a:lnTo>
                <a:lnTo>
                  <a:pt x="59153" y="219559"/>
                </a:lnTo>
                <a:lnTo>
                  <a:pt x="64963" y="217774"/>
                </a:lnTo>
                <a:lnTo>
                  <a:pt x="73959" y="213251"/>
                </a:lnTo>
                <a:lnTo>
                  <a:pt x="81132" y="208066"/>
                </a:lnTo>
                <a:lnTo>
                  <a:pt x="87495" y="202587"/>
                </a:lnTo>
                <a:lnTo>
                  <a:pt x="96038" y="194436"/>
                </a:lnTo>
                <a:lnTo>
                  <a:pt x="100983" y="189596"/>
                </a:lnTo>
                <a:lnTo>
                  <a:pt x="106185" y="182558"/>
                </a:lnTo>
                <a:lnTo>
                  <a:pt x="111558" y="174057"/>
                </a:lnTo>
                <a:lnTo>
                  <a:pt x="117044" y="164580"/>
                </a:lnTo>
                <a:lnTo>
                  <a:pt x="122608" y="152546"/>
                </a:lnTo>
                <a:lnTo>
                  <a:pt x="128222" y="138809"/>
                </a:lnTo>
                <a:lnTo>
                  <a:pt x="133869" y="123936"/>
                </a:lnTo>
                <a:lnTo>
                  <a:pt x="138586" y="112116"/>
                </a:lnTo>
                <a:lnTo>
                  <a:pt x="142683" y="102331"/>
                </a:lnTo>
                <a:lnTo>
                  <a:pt x="146368" y="93902"/>
                </a:lnTo>
                <a:lnTo>
                  <a:pt x="155541" y="74377"/>
                </a:lnTo>
                <a:lnTo>
                  <a:pt x="160654" y="63836"/>
                </a:lnTo>
                <a:lnTo>
                  <a:pt x="164063" y="54904"/>
                </a:lnTo>
                <a:lnTo>
                  <a:pt x="166336" y="47044"/>
                </a:lnTo>
                <a:lnTo>
                  <a:pt x="167851" y="39900"/>
                </a:lnTo>
                <a:lnTo>
                  <a:pt x="169814" y="34184"/>
                </a:lnTo>
                <a:lnTo>
                  <a:pt x="172074" y="29421"/>
                </a:lnTo>
                <a:lnTo>
                  <a:pt x="174534" y="25293"/>
                </a:lnTo>
                <a:lnTo>
                  <a:pt x="176174" y="23493"/>
                </a:lnTo>
                <a:lnTo>
                  <a:pt x="177267" y="23246"/>
                </a:lnTo>
                <a:lnTo>
                  <a:pt x="177996" y="24034"/>
                </a:lnTo>
                <a:lnTo>
                  <a:pt x="177529" y="30274"/>
                </a:lnTo>
                <a:lnTo>
                  <a:pt x="176266" y="40150"/>
                </a:lnTo>
                <a:lnTo>
                  <a:pt x="174471" y="52448"/>
                </a:lnTo>
                <a:lnTo>
                  <a:pt x="173274" y="62552"/>
                </a:lnTo>
                <a:lnTo>
                  <a:pt x="172476" y="71193"/>
                </a:lnTo>
                <a:lnTo>
                  <a:pt x="171945" y="78859"/>
                </a:lnTo>
                <a:lnTo>
                  <a:pt x="172543" y="87779"/>
                </a:lnTo>
                <a:lnTo>
                  <a:pt x="173894" y="97536"/>
                </a:lnTo>
                <a:lnTo>
                  <a:pt x="175747" y="107850"/>
                </a:lnTo>
                <a:lnTo>
                  <a:pt x="177935" y="117584"/>
                </a:lnTo>
                <a:lnTo>
                  <a:pt x="180346" y="126931"/>
                </a:lnTo>
                <a:lnTo>
                  <a:pt x="182906" y="136020"/>
                </a:lnTo>
                <a:lnTo>
                  <a:pt x="184612" y="143032"/>
                </a:lnTo>
                <a:lnTo>
                  <a:pt x="185751" y="148658"/>
                </a:lnTo>
                <a:lnTo>
                  <a:pt x="186509" y="153362"/>
                </a:lnTo>
                <a:lnTo>
                  <a:pt x="187967" y="157451"/>
                </a:lnTo>
                <a:lnTo>
                  <a:pt x="189892" y="161129"/>
                </a:lnTo>
                <a:lnTo>
                  <a:pt x="192127" y="164533"/>
                </a:lnTo>
                <a:lnTo>
                  <a:pt x="195523" y="168708"/>
                </a:lnTo>
                <a:lnTo>
                  <a:pt x="199691" y="173396"/>
                </a:lnTo>
                <a:lnTo>
                  <a:pt x="204375" y="178426"/>
                </a:lnTo>
                <a:lnTo>
                  <a:pt x="209403" y="181780"/>
                </a:lnTo>
                <a:lnTo>
                  <a:pt x="214660" y="184016"/>
                </a:lnTo>
                <a:lnTo>
                  <a:pt x="220069" y="185506"/>
                </a:lnTo>
                <a:lnTo>
                  <a:pt x="225581" y="186500"/>
                </a:lnTo>
                <a:lnTo>
                  <a:pt x="231160" y="187162"/>
                </a:lnTo>
                <a:lnTo>
                  <a:pt x="236785" y="187604"/>
                </a:lnTo>
                <a:lnTo>
                  <a:pt x="245574" y="188095"/>
                </a:lnTo>
                <a:lnTo>
                  <a:pt x="253608" y="188313"/>
                </a:lnTo>
                <a:lnTo>
                  <a:pt x="263529" y="188409"/>
                </a:lnTo>
                <a:lnTo>
                  <a:pt x="267889" y="187483"/>
                </a:lnTo>
                <a:lnTo>
                  <a:pt x="275273" y="183914"/>
                </a:lnTo>
                <a:lnTo>
                  <a:pt x="284270" y="181692"/>
                </a:lnTo>
                <a:lnTo>
                  <a:pt x="299469" y="17991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222"/>
          <p:cNvSpPr/>
          <p:nvPr/>
        </p:nvSpPr>
        <p:spPr>
          <a:xfrm>
            <a:off x="4023976" y="6172304"/>
            <a:ext cx="242167" cy="341819"/>
          </a:xfrm>
          <a:custGeom>
            <a:avLst/>
            <a:gdLst/>
            <a:ahLst/>
            <a:cxnLst/>
            <a:rect l="0" t="0" r="0" b="0"/>
            <a:pathLst>
              <a:path w="242167" h="341819">
                <a:moveTo>
                  <a:pt x="170833" y="8468"/>
                </a:moveTo>
                <a:lnTo>
                  <a:pt x="157181" y="3918"/>
                </a:lnTo>
                <a:lnTo>
                  <a:pt x="152207" y="2577"/>
                </a:lnTo>
                <a:lnTo>
                  <a:pt x="147938" y="1683"/>
                </a:lnTo>
                <a:lnTo>
                  <a:pt x="144140" y="1087"/>
                </a:lnTo>
                <a:lnTo>
                  <a:pt x="135892" y="690"/>
                </a:lnTo>
                <a:lnTo>
                  <a:pt x="94293" y="52"/>
                </a:lnTo>
                <a:lnTo>
                  <a:pt x="88374" y="0"/>
                </a:lnTo>
                <a:lnTo>
                  <a:pt x="82523" y="918"/>
                </a:lnTo>
                <a:lnTo>
                  <a:pt x="76717" y="2483"/>
                </a:lnTo>
                <a:lnTo>
                  <a:pt x="70942" y="4477"/>
                </a:lnTo>
                <a:lnTo>
                  <a:pt x="66139" y="7713"/>
                </a:lnTo>
                <a:lnTo>
                  <a:pt x="61985" y="11775"/>
                </a:lnTo>
                <a:lnTo>
                  <a:pt x="58263" y="16387"/>
                </a:lnTo>
                <a:lnTo>
                  <a:pt x="53876" y="20415"/>
                </a:lnTo>
                <a:lnTo>
                  <a:pt x="49047" y="24053"/>
                </a:lnTo>
                <a:lnTo>
                  <a:pt x="43922" y="27430"/>
                </a:lnTo>
                <a:lnTo>
                  <a:pt x="39553" y="31587"/>
                </a:lnTo>
                <a:lnTo>
                  <a:pt x="32159" y="41286"/>
                </a:lnTo>
                <a:lnTo>
                  <a:pt x="27902" y="49396"/>
                </a:lnTo>
                <a:lnTo>
                  <a:pt x="23158" y="59566"/>
                </a:lnTo>
                <a:lnTo>
                  <a:pt x="18091" y="71109"/>
                </a:lnTo>
                <a:lnTo>
                  <a:pt x="13760" y="82614"/>
                </a:lnTo>
                <a:lnTo>
                  <a:pt x="9921" y="94093"/>
                </a:lnTo>
                <a:lnTo>
                  <a:pt x="6408" y="105557"/>
                </a:lnTo>
                <a:lnTo>
                  <a:pt x="4067" y="115104"/>
                </a:lnTo>
                <a:lnTo>
                  <a:pt x="2506" y="123374"/>
                </a:lnTo>
                <a:lnTo>
                  <a:pt x="1465" y="130792"/>
                </a:lnTo>
                <a:lnTo>
                  <a:pt x="771" y="137642"/>
                </a:lnTo>
                <a:lnTo>
                  <a:pt x="308" y="144115"/>
                </a:lnTo>
                <a:lnTo>
                  <a:pt x="0" y="150334"/>
                </a:lnTo>
                <a:lnTo>
                  <a:pt x="1700" y="155433"/>
                </a:lnTo>
                <a:lnTo>
                  <a:pt x="4738" y="159785"/>
                </a:lnTo>
                <a:lnTo>
                  <a:pt x="12241" y="168113"/>
                </a:lnTo>
                <a:lnTo>
                  <a:pt x="18751" y="178164"/>
                </a:lnTo>
                <a:lnTo>
                  <a:pt x="21820" y="181606"/>
                </a:lnTo>
                <a:lnTo>
                  <a:pt x="24819" y="183901"/>
                </a:lnTo>
                <a:lnTo>
                  <a:pt x="27770" y="185431"/>
                </a:lnTo>
                <a:lnTo>
                  <a:pt x="31643" y="186450"/>
                </a:lnTo>
                <a:lnTo>
                  <a:pt x="36130" y="187131"/>
                </a:lnTo>
                <a:lnTo>
                  <a:pt x="41026" y="187584"/>
                </a:lnTo>
                <a:lnTo>
                  <a:pt x="45243" y="186933"/>
                </a:lnTo>
                <a:lnTo>
                  <a:pt x="52468" y="183671"/>
                </a:lnTo>
                <a:lnTo>
                  <a:pt x="56681" y="182420"/>
                </a:lnTo>
                <a:lnTo>
                  <a:pt x="61394" y="181586"/>
                </a:lnTo>
                <a:lnTo>
                  <a:pt x="66441" y="181030"/>
                </a:lnTo>
                <a:lnTo>
                  <a:pt x="70758" y="179707"/>
                </a:lnTo>
                <a:lnTo>
                  <a:pt x="78096" y="175697"/>
                </a:lnTo>
                <a:lnTo>
                  <a:pt x="82338" y="173294"/>
                </a:lnTo>
                <a:lnTo>
                  <a:pt x="92132" y="168084"/>
                </a:lnTo>
                <a:lnTo>
                  <a:pt x="96459" y="164409"/>
                </a:lnTo>
                <a:lnTo>
                  <a:pt x="103805" y="155245"/>
                </a:lnTo>
                <a:lnTo>
                  <a:pt x="110246" y="144822"/>
                </a:lnTo>
                <a:lnTo>
                  <a:pt x="113297" y="139376"/>
                </a:lnTo>
                <a:lnTo>
                  <a:pt x="117235" y="133840"/>
                </a:lnTo>
                <a:lnTo>
                  <a:pt x="121767" y="128245"/>
                </a:lnTo>
                <a:lnTo>
                  <a:pt x="126692" y="122609"/>
                </a:lnTo>
                <a:lnTo>
                  <a:pt x="132834" y="112185"/>
                </a:lnTo>
                <a:lnTo>
                  <a:pt x="139785" y="98567"/>
                </a:lnTo>
                <a:lnTo>
                  <a:pt x="147277" y="82822"/>
                </a:lnTo>
                <a:lnTo>
                  <a:pt x="154177" y="65657"/>
                </a:lnTo>
                <a:lnTo>
                  <a:pt x="160681" y="47546"/>
                </a:lnTo>
                <a:lnTo>
                  <a:pt x="166923" y="28805"/>
                </a:lnTo>
                <a:lnTo>
                  <a:pt x="172036" y="17264"/>
                </a:lnTo>
                <a:lnTo>
                  <a:pt x="176398" y="10522"/>
                </a:lnTo>
                <a:lnTo>
                  <a:pt x="180258" y="6980"/>
                </a:lnTo>
                <a:lnTo>
                  <a:pt x="184737" y="10333"/>
                </a:lnTo>
                <a:lnTo>
                  <a:pt x="189627" y="18284"/>
                </a:lnTo>
                <a:lnTo>
                  <a:pt x="200141" y="40453"/>
                </a:lnTo>
                <a:lnTo>
                  <a:pt x="211164" y="63006"/>
                </a:lnTo>
                <a:lnTo>
                  <a:pt x="216770" y="77212"/>
                </a:lnTo>
                <a:lnTo>
                  <a:pt x="222414" y="93349"/>
                </a:lnTo>
                <a:lnTo>
                  <a:pt x="228080" y="110776"/>
                </a:lnTo>
                <a:lnTo>
                  <a:pt x="232811" y="130014"/>
                </a:lnTo>
                <a:lnTo>
                  <a:pt x="236917" y="150458"/>
                </a:lnTo>
                <a:lnTo>
                  <a:pt x="240607" y="171708"/>
                </a:lnTo>
                <a:lnTo>
                  <a:pt x="242114" y="191590"/>
                </a:lnTo>
                <a:lnTo>
                  <a:pt x="242166" y="210560"/>
                </a:lnTo>
                <a:lnTo>
                  <a:pt x="241249" y="228921"/>
                </a:lnTo>
                <a:lnTo>
                  <a:pt x="239685" y="243067"/>
                </a:lnTo>
                <a:lnTo>
                  <a:pt x="237689" y="254402"/>
                </a:lnTo>
                <a:lnTo>
                  <a:pt x="227643" y="295384"/>
                </a:lnTo>
                <a:lnTo>
                  <a:pt x="223946" y="303568"/>
                </a:lnTo>
                <a:lnTo>
                  <a:pt x="219577" y="309977"/>
                </a:lnTo>
                <a:lnTo>
                  <a:pt x="214759" y="315201"/>
                </a:lnTo>
                <a:lnTo>
                  <a:pt x="208690" y="320589"/>
                </a:lnTo>
                <a:lnTo>
                  <a:pt x="201786" y="326086"/>
                </a:lnTo>
                <a:lnTo>
                  <a:pt x="194326" y="331656"/>
                </a:lnTo>
                <a:lnTo>
                  <a:pt x="187448" y="335370"/>
                </a:lnTo>
                <a:lnTo>
                  <a:pt x="180957" y="337845"/>
                </a:lnTo>
                <a:lnTo>
                  <a:pt x="174725" y="339495"/>
                </a:lnTo>
                <a:lnTo>
                  <a:pt x="169618" y="340596"/>
                </a:lnTo>
                <a:lnTo>
                  <a:pt x="165260" y="341329"/>
                </a:lnTo>
                <a:lnTo>
                  <a:pt x="161403" y="341818"/>
                </a:lnTo>
                <a:lnTo>
                  <a:pt x="156927" y="340238"/>
                </a:lnTo>
                <a:lnTo>
                  <a:pt x="152037" y="337281"/>
                </a:lnTo>
                <a:lnTo>
                  <a:pt x="127971" y="3256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223"/>
          <p:cNvSpPr/>
          <p:nvPr/>
        </p:nvSpPr>
        <p:spPr>
          <a:xfrm>
            <a:off x="4349115" y="6138517"/>
            <a:ext cx="274320" cy="230662"/>
          </a:xfrm>
          <a:custGeom>
            <a:avLst/>
            <a:gdLst/>
            <a:ahLst/>
            <a:cxnLst/>
            <a:rect l="0" t="0" r="0" b="0"/>
            <a:pathLst>
              <a:path w="274320" h="230662">
                <a:moveTo>
                  <a:pt x="0" y="127980"/>
                </a:moveTo>
                <a:lnTo>
                  <a:pt x="13652" y="132531"/>
                </a:lnTo>
                <a:lnTo>
                  <a:pt x="18626" y="134824"/>
                </a:lnTo>
                <a:lnTo>
                  <a:pt x="26693" y="139912"/>
                </a:lnTo>
                <a:lnTo>
                  <a:pt x="31130" y="141650"/>
                </a:lnTo>
                <a:lnTo>
                  <a:pt x="35994" y="142808"/>
                </a:lnTo>
                <a:lnTo>
                  <a:pt x="41140" y="143580"/>
                </a:lnTo>
                <a:lnTo>
                  <a:pt x="49334" y="142190"/>
                </a:lnTo>
                <a:lnTo>
                  <a:pt x="59559" y="139359"/>
                </a:lnTo>
                <a:lnTo>
                  <a:pt x="71139" y="135566"/>
                </a:lnTo>
                <a:lnTo>
                  <a:pt x="81716" y="131132"/>
                </a:lnTo>
                <a:lnTo>
                  <a:pt x="91624" y="126272"/>
                </a:lnTo>
                <a:lnTo>
                  <a:pt x="101087" y="121126"/>
                </a:lnTo>
                <a:lnTo>
                  <a:pt x="111206" y="114838"/>
                </a:lnTo>
                <a:lnTo>
                  <a:pt x="121762" y="107789"/>
                </a:lnTo>
                <a:lnTo>
                  <a:pt x="132610" y="100232"/>
                </a:lnTo>
                <a:lnTo>
                  <a:pt x="140794" y="94241"/>
                </a:lnTo>
                <a:lnTo>
                  <a:pt x="147203" y="89295"/>
                </a:lnTo>
                <a:lnTo>
                  <a:pt x="152428" y="85045"/>
                </a:lnTo>
                <a:lnTo>
                  <a:pt x="156863" y="81259"/>
                </a:lnTo>
                <a:lnTo>
                  <a:pt x="164332" y="74513"/>
                </a:lnTo>
                <a:lnTo>
                  <a:pt x="167656" y="70428"/>
                </a:lnTo>
                <a:lnTo>
                  <a:pt x="170826" y="65799"/>
                </a:lnTo>
                <a:lnTo>
                  <a:pt x="173891" y="60809"/>
                </a:lnTo>
                <a:lnTo>
                  <a:pt x="175935" y="56529"/>
                </a:lnTo>
                <a:lnTo>
                  <a:pt x="177297" y="52724"/>
                </a:lnTo>
                <a:lnTo>
                  <a:pt x="178811" y="45955"/>
                </a:lnTo>
                <a:lnTo>
                  <a:pt x="179484" y="39772"/>
                </a:lnTo>
                <a:lnTo>
                  <a:pt x="179783" y="33849"/>
                </a:lnTo>
                <a:lnTo>
                  <a:pt x="179862" y="30936"/>
                </a:lnTo>
                <a:lnTo>
                  <a:pt x="178011" y="27089"/>
                </a:lnTo>
                <a:lnTo>
                  <a:pt x="174872" y="22620"/>
                </a:lnTo>
                <a:lnTo>
                  <a:pt x="170873" y="17735"/>
                </a:lnTo>
                <a:lnTo>
                  <a:pt x="167255" y="13526"/>
                </a:lnTo>
                <a:lnTo>
                  <a:pt x="163891" y="9767"/>
                </a:lnTo>
                <a:lnTo>
                  <a:pt x="160696" y="6309"/>
                </a:lnTo>
                <a:lnTo>
                  <a:pt x="157613" y="4004"/>
                </a:lnTo>
                <a:lnTo>
                  <a:pt x="151647" y="1442"/>
                </a:lnTo>
                <a:lnTo>
                  <a:pt x="145821" y="304"/>
                </a:lnTo>
                <a:lnTo>
                  <a:pt x="142934" y="0"/>
                </a:lnTo>
                <a:lnTo>
                  <a:pt x="140057" y="750"/>
                </a:lnTo>
                <a:lnTo>
                  <a:pt x="134320" y="4123"/>
                </a:lnTo>
                <a:lnTo>
                  <a:pt x="128595" y="6258"/>
                </a:lnTo>
                <a:lnTo>
                  <a:pt x="125735" y="6827"/>
                </a:lnTo>
                <a:lnTo>
                  <a:pt x="117477" y="12539"/>
                </a:lnTo>
                <a:lnTo>
                  <a:pt x="112608" y="16730"/>
                </a:lnTo>
                <a:lnTo>
                  <a:pt x="104658" y="23925"/>
                </a:lnTo>
                <a:lnTo>
                  <a:pt x="96997" y="31251"/>
                </a:lnTo>
                <a:lnTo>
                  <a:pt x="87242" y="40857"/>
                </a:lnTo>
                <a:lnTo>
                  <a:pt x="82926" y="46086"/>
                </a:lnTo>
                <a:lnTo>
                  <a:pt x="79096" y="51476"/>
                </a:lnTo>
                <a:lnTo>
                  <a:pt x="75591" y="56975"/>
                </a:lnTo>
                <a:lnTo>
                  <a:pt x="71349" y="66356"/>
                </a:lnTo>
                <a:lnTo>
                  <a:pt x="66616" y="78325"/>
                </a:lnTo>
                <a:lnTo>
                  <a:pt x="61555" y="92020"/>
                </a:lnTo>
                <a:lnTo>
                  <a:pt x="58182" y="103054"/>
                </a:lnTo>
                <a:lnTo>
                  <a:pt x="55933" y="112315"/>
                </a:lnTo>
                <a:lnTo>
                  <a:pt x="54434" y="120394"/>
                </a:lnTo>
                <a:lnTo>
                  <a:pt x="53434" y="130543"/>
                </a:lnTo>
                <a:lnTo>
                  <a:pt x="52768" y="142071"/>
                </a:lnTo>
                <a:lnTo>
                  <a:pt x="52323" y="154519"/>
                </a:lnTo>
                <a:lnTo>
                  <a:pt x="52979" y="166628"/>
                </a:lnTo>
                <a:lnTo>
                  <a:pt x="54370" y="178510"/>
                </a:lnTo>
                <a:lnTo>
                  <a:pt x="56249" y="190242"/>
                </a:lnTo>
                <a:lnTo>
                  <a:pt x="59406" y="199015"/>
                </a:lnTo>
                <a:lnTo>
                  <a:pt x="63417" y="205817"/>
                </a:lnTo>
                <a:lnTo>
                  <a:pt x="67995" y="211304"/>
                </a:lnTo>
                <a:lnTo>
                  <a:pt x="72953" y="215915"/>
                </a:lnTo>
                <a:lnTo>
                  <a:pt x="78162" y="219941"/>
                </a:lnTo>
                <a:lnTo>
                  <a:pt x="83541" y="223577"/>
                </a:lnTo>
                <a:lnTo>
                  <a:pt x="92056" y="227618"/>
                </a:lnTo>
                <a:lnTo>
                  <a:pt x="99016" y="229413"/>
                </a:lnTo>
                <a:lnTo>
                  <a:pt x="105285" y="230212"/>
                </a:lnTo>
                <a:lnTo>
                  <a:pt x="113785" y="230567"/>
                </a:lnTo>
                <a:lnTo>
                  <a:pt x="118720" y="230661"/>
                </a:lnTo>
                <a:lnTo>
                  <a:pt x="123913" y="229772"/>
                </a:lnTo>
                <a:lnTo>
                  <a:pt x="129281" y="228226"/>
                </a:lnTo>
                <a:lnTo>
                  <a:pt x="134765" y="226243"/>
                </a:lnTo>
                <a:lnTo>
                  <a:pt x="140326" y="224922"/>
                </a:lnTo>
                <a:lnTo>
                  <a:pt x="145938" y="224040"/>
                </a:lnTo>
                <a:lnTo>
                  <a:pt x="151584" y="223453"/>
                </a:lnTo>
                <a:lnTo>
                  <a:pt x="157253" y="222109"/>
                </a:lnTo>
                <a:lnTo>
                  <a:pt x="162938" y="220260"/>
                </a:lnTo>
                <a:lnTo>
                  <a:pt x="168632" y="218075"/>
                </a:lnTo>
                <a:lnTo>
                  <a:pt x="176239" y="213761"/>
                </a:lnTo>
                <a:lnTo>
                  <a:pt x="185120" y="208028"/>
                </a:lnTo>
                <a:lnTo>
                  <a:pt x="194851" y="201347"/>
                </a:lnTo>
                <a:lnTo>
                  <a:pt x="202290" y="194989"/>
                </a:lnTo>
                <a:lnTo>
                  <a:pt x="208203" y="188845"/>
                </a:lnTo>
                <a:lnTo>
                  <a:pt x="213096" y="182844"/>
                </a:lnTo>
                <a:lnTo>
                  <a:pt x="219217" y="175987"/>
                </a:lnTo>
                <a:lnTo>
                  <a:pt x="233637" y="160746"/>
                </a:lnTo>
                <a:lnTo>
                  <a:pt x="240530" y="154587"/>
                </a:lnTo>
                <a:lnTo>
                  <a:pt x="247031" y="149528"/>
                </a:lnTo>
                <a:lnTo>
                  <a:pt x="253269" y="145202"/>
                </a:lnTo>
                <a:lnTo>
                  <a:pt x="257429" y="140414"/>
                </a:lnTo>
                <a:lnTo>
                  <a:pt x="260201" y="135317"/>
                </a:lnTo>
                <a:lnTo>
                  <a:pt x="262050" y="130014"/>
                </a:lnTo>
                <a:lnTo>
                  <a:pt x="264235" y="125526"/>
                </a:lnTo>
                <a:lnTo>
                  <a:pt x="266644" y="121582"/>
                </a:lnTo>
                <a:lnTo>
                  <a:pt x="274319" y="11083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224"/>
          <p:cNvSpPr/>
          <p:nvPr/>
        </p:nvSpPr>
        <p:spPr>
          <a:xfrm>
            <a:off x="2000250" y="5333269"/>
            <a:ext cx="445770" cy="356326"/>
          </a:xfrm>
          <a:custGeom>
            <a:avLst/>
            <a:gdLst/>
            <a:ahLst/>
            <a:cxnLst/>
            <a:rect l="0" t="0" r="0" b="0"/>
            <a:pathLst>
              <a:path w="445770" h="356326">
                <a:moveTo>
                  <a:pt x="0" y="84551"/>
                </a:moveTo>
                <a:lnTo>
                  <a:pt x="4550" y="102754"/>
                </a:lnTo>
                <a:lnTo>
                  <a:pt x="6843" y="110021"/>
                </a:lnTo>
                <a:lnTo>
                  <a:pt x="9325" y="116771"/>
                </a:lnTo>
                <a:lnTo>
                  <a:pt x="16527" y="134113"/>
                </a:lnTo>
                <a:lnTo>
                  <a:pt x="29252" y="164046"/>
                </a:lnTo>
                <a:lnTo>
                  <a:pt x="33789" y="176600"/>
                </a:lnTo>
                <a:lnTo>
                  <a:pt x="36813" y="186874"/>
                </a:lnTo>
                <a:lnTo>
                  <a:pt x="38829" y="195629"/>
                </a:lnTo>
                <a:lnTo>
                  <a:pt x="41126" y="204323"/>
                </a:lnTo>
                <a:lnTo>
                  <a:pt x="46218" y="221603"/>
                </a:lnTo>
                <a:lnTo>
                  <a:pt x="50814" y="231164"/>
                </a:lnTo>
                <a:lnTo>
                  <a:pt x="56736" y="241348"/>
                </a:lnTo>
                <a:lnTo>
                  <a:pt x="63541" y="251947"/>
                </a:lnTo>
                <a:lnTo>
                  <a:pt x="71888" y="266633"/>
                </a:lnTo>
                <a:lnTo>
                  <a:pt x="91323" y="303271"/>
                </a:lnTo>
                <a:lnTo>
                  <a:pt x="98029" y="317042"/>
                </a:lnTo>
                <a:lnTo>
                  <a:pt x="102500" y="327175"/>
                </a:lnTo>
                <a:lnTo>
                  <a:pt x="105481" y="334883"/>
                </a:lnTo>
                <a:lnTo>
                  <a:pt x="111333" y="345987"/>
                </a:lnTo>
                <a:lnTo>
                  <a:pt x="114226" y="350281"/>
                </a:lnTo>
                <a:lnTo>
                  <a:pt x="117108" y="353144"/>
                </a:lnTo>
                <a:lnTo>
                  <a:pt x="119982" y="355053"/>
                </a:lnTo>
                <a:lnTo>
                  <a:pt x="122850" y="356325"/>
                </a:lnTo>
                <a:lnTo>
                  <a:pt x="124763" y="356222"/>
                </a:lnTo>
                <a:lnTo>
                  <a:pt x="126038" y="355200"/>
                </a:lnTo>
                <a:lnTo>
                  <a:pt x="126887" y="353566"/>
                </a:lnTo>
                <a:lnTo>
                  <a:pt x="127832" y="349210"/>
                </a:lnTo>
                <a:lnTo>
                  <a:pt x="128083" y="346716"/>
                </a:lnTo>
                <a:lnTo>
                  <a:pt x="125823" y="338864"/>
                </a:lnTo>
                <a:lnTo>
                  <a:pt x="123887" y="334103"/>
                </a:lnTo>
                <a:lnTo>
                  <a:pt x="121643" y="326166"/>
                </a:lnTo>
                <a:lnTo>
                  <a:pt x="119196" y="316113"/>
                </a:lnTo>
                <a:lnTo>
                  <a:pt x="116611" y="304648"/>
                </a:lnTo>
                <a:lnTo>
                  <a:pt x="114888" y="295100"/>
                </a:lnTo>
                <a:lnTo>
                  <a:pt x="113739" y="286829"/>
                </a:lnTo>
                <a:lnTo>
                  <a:pt x="112974" y="279410"/>
                </a:lnTo>
                <a:lnTo>
                  <a:pt x="112463" y="271607"/>
                </a:lnTo>
                <a:lnTo>
                  <a:pt x="112123" y="263547"/>
                </a:lnTo>
                <a:lnTo>
                  <a:pt x="111745" y="245067"/>
                </a:lnTo>
                <a:lnTo>
                  <a:pt x="111454" y="174323"/>
                </a:lnTo>
                <a:lnTo>
                  <a:pt x="112402" y="169164"/>
                </a:lnTo>
                <a:lnTo>
                  <a:pt x="115996" y="160892"/>
                </a:lnTo>
                <a:lnTo>
                  <a:pt x="118288" y="158305"/>
                </a:lnTo>
                <a:lnTo>
                  <a:pt x="120769" y="156580"/>
                </a:lnTo>
                <a:lnTo>
                  <a:pt x="123375" y="155430"/>
                </a:lnTo>
                <a:lnTo>
                  <a:pt x="134401" y="147693"/>
                </a:lnTo>
                <a:lnTo>
                  <a:pt x="140061" y="145951"/>
                </a:lnTo>
                <a:lnTo>
                  <a:pt x="142904" y="146439"/>
                </a:lnTo>
                <a:lnTo>
                  <a:pt x="151456" y="150725"/>
                </a:lnTo>
                <a:lnTo>
                  <a:pt x="157166" y="152061"/>
                </a:lnTo>
                <a:lnTo>
                  <a:pt x="162879" y="155195"/>
                </a:lnTo>
                <a:lnTo>
                  <a:pt x="170498" y="161668"/>
                </a:lnTo>
                <a:lnTo>
                  <a:pt x="183409" y="174070"/>
                </a:lnTo>
                <a:lnTo>
                  <a:pt x="215272" y="205561"/>
                </a:lnTo>
                <a:lnTo>
                  <a:pt x="224581" y="212311"/>
                </a:lnTo>
                <a:lnTo>
                  <a:pt x="235068" y="218485"/>
                </a:lnTo>
                <a:lnTo>
                  <a:pt x="246080" y="224405"/>
                </a:lnTo>
                <a:lnTo>
                  <a:pt x="257324" y="227671"/>
                </a:lnTo>
                <a:lnTo>
                  <a:pt x="270962" y="229767"/>
                </a:lnTo>
                <a:lnTo>
                  <a:pt x="273034" y="228987"/>
                </a:lnTo>
                <a:lnTo>
                  <a:pt x="280500" y="223337"/>
                </a:lnTo>
                <a:lnTo>
                  <a:pt x="285956" y="218306"/>
                </a:lnTo>
                <a:lnTo>
                  <a:pt x="289698" y="211821"/>
                </a:lnTo>
                <a:lnTo>
                  <a:pt x="294096" y="202735"/>
                </a:lnTo>
                <a:lnTo>
                  <a:pt x="303112" y="182797"/>
                </a:lnTo>
                <a:lnTo>
                  <a:pt x="310293" y="167586"/>
                </a:lnTo>
                <a:lnTo>
                  <a:pt x="312590" y="159910"/>
                </a:lnTo>
                <a:lnTo>
                  <a:pt x="314121" y="151935"/>
                </a:lnTo>
                <a:lnTo>
                  <a:pt x="315141" y="143761"/>
                </a:lnTo>
                <a:lnTo>
                  <a:pt x="316774" y="135454"/>
                </a:lnTo>
                <a:lnTo>
                  <a:pt x="318815" y="127059"/>
                </a:lnTo>
                <a:lnTo>
                  <a:pt x="321128" y="118605"/>
                </a:lnTo>
                <a:lnTo>
                  <a:pt x="322670" y="108206"/>
                </a:lnTo>
                <a:lnTo>
                  <a:pt x="323698" y="96511"/>
                </a:lnTo>
                <a:lnTo>
                  <a:pt x="324384" y="83951"/>
                </a:lnTo>
                <a:lnTo>
                  <a:pt x="325145" y="54757"/>
                </a:lnTo>
                <a:lnTo>
                  <a:pt x="325348" y="38971"/>
                </a:lnTo>
                <a:lnTo>
                  <a:pt x="324531" y="27494"/>
                </a:lnTo>
                <a:lnTo>
                  <a:pt x="323034" y="18891"/>
                </a:lnTo>
                <a:lnTo>
                  <a:pt x="321083" y="12202"/>
                </a:lnTo>
                <a:lnTo>
                  <a:pt x="318830" y="7743"/>
                </a:lnTo>
                <a:lnTo>
                  <a:pt x="316376" y="4771"/>
                </a:lnTo>
                <a:lnTo>
                  <a:pt x="313787" y="2789"/>
                </a:lnTo>
                <a:lnTo>
                  <a:pt x="310156" y="1468"/>
                </a:lnTo>
                <a:lnTo>
                  <a:pt x="301042" y="0"/>
                </a:lnTo>
                <a:lnTo>
                  <a:pt x="296897" y="561"/>
                </a:lnTo>
                <a:lnTo>
                  <a:pt x="293181" y="1887"/>
                </a:lnTo>
                <a:lnTo>
                  <a:pt x="286512" y="5902"/>
                </a:lnTo>
                <a:lnTo>
                  <a:pt x="274470" y="16240"/>
                </a:lnTo>
                <a:lnTo>
                  <a:pt x="271562" y="19007"/>
                </a:lnTo>
                <a:lnTo>
                  <a:pt x="265792" y="27163"/>
                </a:lnTo>
                <a:lnTo>
                  <a:pt x="262919" y="32005"/>
                </a:lnTo>
                <a:lnTo>
                  <a:pt x="260052" y="39043"/>
                </a:lnTo>
                <a:lnTo>
                  <a:pt x="257188" y="47545"/>
                </a:lnTo>
                <a:lnTo>
                  <a:pt x="254326" y="57022"/>
                </a:lnTo>
                <a:lnTo>
                  <a:pt x="251465" y="68104"/>
                </a:lnTo>
                <a:lnTo>
                  <a:pt x="245747" y="93116"/>
                </a:lnTo>
                <a:lnTo>
                  <a:pt x="244794" y="103596"/>
                </a:lnTo>
                <a:lnTo>
                  <a:pt x="245111" y="112488"/>
                </a:lnTo>
                <a:lnTo>
                  <a:pt x="246274" y="120320"/>
                </a:lnTo>
                <a:lnTo>
                  <a:pt x="248003" y="127447"/>
                </a:lnTo>
                <a:lnTo>
                  <a:pt x="250107" y="134103"/>
                </a:lnTo>
                <a:lnTo>
                  <a:pt x="252463" y="140446"/>
                </a:lnTo>
                <a:lnTo>
                  <a:pt x="255939" y="145627"/>
                </a:lnTo>
                <a:lnTo>
                  <a:pt x="264880" y="153923"/>
                </a:lnTo>
                <a:lnTo>
                  <a:pt x="276074" y="163949"/>
                </a:lnTo>
                <a:lnTo>
                  <a:pt x="279299" y="166058"/>
                </a:lnTo>
                <a:lnTo>
                  <a:pt x="285423" y="168401"/>
                </a:lnTo>
                <a:lnTo>
                  <a:pt x="294225" y="169721"/>
                </a:lnTo>
                <a:lnTo>
                  <a:pt x="307417" y="170111"/>
                </a:lnTo>
                <a:lnTo>
                  <a:pt x="320462" y="167663"/>
                </a:lnTo>
                <a:lnTo>
                  <a:pt x="333880" y="163399"/>
                </a:lnTo>
                <a:lnTo>
                  <a:pt x="343018" y="158329"/>
                </a:lnTo>
                <a:lnTo>
                  <a:pt x="349646" y="153739"/>
                </a:lnTo>
                <a:lnTo>
                  <a:pt x="367170" y="141018"/>
                </a:lnTo>
                <a:lnTo>
                  <a:pt x="374320" y="134578"/>
                </a:lnTo>
                <a:lnTo>
                  <a:pt x="380039" y="128380"/>
                </a:lnTo>
                <a:lnTo>
                  <a:pt x="389886" y="117366"/>
                </a:lnTo>
                <a:lnTo>
                  <a:pt x="400612" y="109295"/>
                </a:lnTo>
                <a:lnTo>
                  <a:pt x="406140" y="103904"/>
                </a:lnTo>
                <a:lnTo>
                  <a:pt x="411730" y="97453"/>
                </a:lnTo>
                <a:lnTo>
                  <a:pt x="417361" y="90294"/>
                </a:lnTo>
                <a:lnTo>
                  <a:pt x="423021" y="83618"/>
                </a:lnTo>
                <a:lnTo>
                  <a:pt x="428699" y="77261"/>
                </a:lnTo>
                <a:lnTo>
                  <a:pt x="445769" y="5883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225"/>
          <p:cNvSpPr/>
          <p:nvPr/>
        </p:nvSpPr>
        <p:spPr>
          <a:xfrm>
            <a:off x="2454592" y="5272087"/>
            <a:ext cx="102871" cy="132860"/>
          </a:xfrm>
          <a:custGeom>
            <a:avLst/>
            <a:gdLst/>
            <a:ahLst/>
            <a:cxnLst/>
            <a:rect l="0" t="0" r="0" b="0"/>
            <a:pathLst>
              <a:path w="102871" h="132860">
                <a:moveTo>
                  <a:pt x="0" y="0"/>
                </a:moveTo>
                <a:lnTo>
                  <a:pt x="4551" y="9102"/>
                </a:lnTo>
                <a:lnTo>
                  <a:pt x="5891" y="12735"/>
                </a:lnTo>
                <a:lnTo>
                  <a:pt x="6785" y="16110"/>
                </a:lnTo>
                <a:lnTo>
                  <a:pt x="7381" y="19313"/>
                </a:lnTo>
                <a:lnTo>
                  <a:pt x="9683" y="23352"/>
                </a:lnTo>
                <a:lnTo>
                  <a:pt x="13123" y="27951"/>
                </a:lnTo>
                <a:lnTo>
                  <a:pt x="17321" y="32921"/>
                </a:lnTo>
                <a:lnTo>
                  <a:pt x="21072" y="37188"/>
                </a:lnTo>
                <a:lnTo>
                  <a:pt x="27781" y="44468"/>
                </a:lnTo>
                <a:lnTo>
                  <a:pt x="30903" y="48695"/>
                </a:lnTo>
                <a:lnTo>
                  <a:pt x="33937" y="53418"/>
                </a:lnTo>
                <a:lnTo>
                  <a:pt x="36912" y="58472"/>
                </a:lnTo>
                <a:lnTo>
                  <a:pt x="39848" y="62794"/>
                </a:lnTo>
                <a:lnTo>
                  <a:pt x="42758" y="66628"/>
                </a:lnTo>
                <a:lnTo>
                  <a:pt x="45650" y="70136"/>
                </a:lnTo>
                <a:lnTo>
                  <a:pt x="48531" y="74380"/>
                </a:lnTo>
                <a:lnTo>
                  <a:pt x="51404" y="79114"/>
                </a:lnTo>
                <a:lnTo>
                  <a:pt x="54272" y="84175"/>
                </a:lnTo>
                <a:lnTo>
                  <a:pt x="59041" y="91360"/>
                </a:lnTo>
                <a:lnTo>
                  <a:pt x="71960" y="109502"/>
                </a:lnTo>
                <a:lnTo>
                  <a:pt x="78454" y="116816"/>
                </a:lnTo>
                <a:lnTo>
                  <a:pt x="84687" y="122645"/>
                </a:lnTo>
                <a:lnTo>
                  <a:pt x="97483" y="132859"/>
                </a:lnTo>
                <a:lnTo>
                  <a:pt x="102870" y="12858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226"/>
          <p:cNvSpPr/>
          <p:nvPr/>
        </p:nvSpPr>
        <p:spPr>
          <a:xfrm>
            <a:off x="2591570" y="5117782"/>
            <a:ext cx="211205" cy="377026"/>
          </a:xfrm>
          <a:custGeom>
            <a:avLst/>
            <a:gdLst/>
            <a:ahLst/>
            <a:cxnLst/>
            <a:rect l="0" t="0" r="0" b="0"/>
            <a:pathLst>
              <a:path w="211205" h="377026">
                <a:moveTo>
                  <a:pt x="51617" y="0"/>
                </a:moveTo>
                <a:lnTo>
                  <a:pt x="51617" y="11932"/>
                </a:lnTo>
                <a:lnTo>
                  <a:pt x="50664" y="14622"/>
                </a:lnTo>
                <a:lnTo>
                  <a:pt x="47066" y="20151"/>
                </a:lnTo>
                <a:lnTo>
                  <a:pt x="41916" y="30579"/>
                </a:lnTo>
                <a:lnTo>
                  <a:pt x="26033" y="65026"/>
                </a:lnTo>
                <a:lnTo>
                  <a:pt x="18368" y="85260"/>
                </a:lnTo>
                <a:lnTo>
                  <a:pt x="11354" y="106370"/>
                </a:lnTo>
                <a:lnTo>
                  <a:pt x="4772" y="128064"/>
                </a:lnTo>
                <a:lnTo>
                  <a:pt x="1337" y="147288"/>
                </a:lnTo>
                <a:lnTo>
                  <a:pt x="0" y="164868"/>
                </a:lnTo>
                <a:lnTo>
                  <a:pt x="60" y="181349"/>
                </a:lnTo>
                <a:lnTo>
                  <a:pt x="1053" y="193289"/>
                </a:lnTo>
                <a:lnTo>
                  <a:pt x="2668" y="202202"/>
                </a:lnTo>
                <a:lnTo>
                  <a:pt x="4697" y="209097"/>
                </a:lnTo>
                <a:lnTo>
                  <a:pt x="9491" y="219297"/>
                </a:lnTo>
                <a:lnTo>
                  <a:pt x="12103" y="223351"/>
                </a:lnTo>
                <a:lnTo>
                  <a:pt x="15749" y="226053"/>
                </a:lnTo>
                <a:lnTo>
                  <a:pt x="20085" y="227855"/>
                </a:lnTo>
                <a:lnTo>
                  <a:pt x="24881" y="229055"/>
                </a:lnTo>
                <a:lnTo>
                  <a:pt x="29030" y="229857"/>
                </a:lnTo>
                <a:lnTo>
                  <a:pt x="32749" y="230390"/>
                </a:lnTo>
                <a:lnTo>
                  <a:pt x="36181" y="230746"/>
                </a:lnTo>
                <a:lnTo>
                  <a:pt x="39421" y="230031"/>
                </a:lnTo>
                <a:lnTo>
                  <a:pt x="45562" y="226696"/>
                </a:lnTo>
                <a:lnTo>
                  <a:pt x="51466" y="222039"/>
                </a:lnTo>
                <a:lnTo>
                  <a:pt x="54374" y="219464"/>
                </a:lnTo>
                <a:lnTo>
                  <a:pt x="60145" y="211522"/>
                </a:lnTo>
                <a:lnTo>
                  <a:pt x="63017" y="206737"/>
                </a:lnTo>
                <a:lnTo>
                  <a:pt x="66837" y="199737"/>
                </a:lnTo>
                <a:lnTo>
                  <a:pt x="76162" y="181800"/>
                </a:lnTo>
                <a:lnTo>
                  <a:pt x="79410" y="172635"/>
                </a:lnTo>
                <a:lnTo>
                  <a:pt x="81576" y="163668"/>
                </a:lnTo>
                <a:lnTo>
                  <a:pt x="83019" y="154831"/>
                </a:lnTo>
                <a:lnTo>
                  <a:pt x="83982" y="145131"/>
                </a:lnTo>
                <a:lnTo>
                  <a:pt x="84624" y="134854"/>
                </a:lnTo>
                <a:lnTo>
                  <a:pt x="85337" y="115181"/>
                </a:lnTo>
                <a:lnTo>
                  <a:pt x="85738" y="93394"/>
                </a:lnTo>
                <a:lnTo>
                  <a:pt x="85832" y="80878"/>
                </a:lnTo>
                <a:lnTo>
                  <a:pt x="82999" y="72017"/>
                </a:lnTo>
                <a:lnTo>
                  <a:pt x="78254" y="61346"/>
                </a:lnTo>
                <a:lnTo>
                  <a:pt x="72232" y="49470"/>
                </a:lnTo>
                <a:lnTo>
                  <a:pt x="68218" y="40600"/>
                </a:lnTo>
                <a:lnTo>
                  <a:pt x="65542" y="33734"/>
                </a:lnTo>
                <a:lnTo>
                  <a:pt x="61616" y="23566"/>
                </a:lnTo>
                <a:lnTo>
                  <a:pt x="56696" y="15871"/>
                </a:lnTo>
                <a:lnTo>
                  <a:pt x="54050" y="13438"/>
                </a:lnTo>
                <a:lnTo>
                  <a:pt x="51334" y="11816"/>
                </a:lnTo>
                <a:lnTo>
                  <a:pt x="44682" y="9213"/>
                </a:lnTo>
                <a:lnTo>
                  <a:pt x="45089" y="9952"/>
                </a:lnTo>
                <a:lnTo>
                  <a:pt x="50212" y="15543"/>
                </a:lnTo>
                <a:lnTo>
                  <a:pt x="72340" y="37842"/>
                </a:lnTo>
                <a:lnTo>
                  <a:pt x="83530" y="47136"/>
                </a:lnTo>
                <a:lnTo>
                  <a:pt x="97657" y="58094"/>
                </a:lnTo>
                <a:lnTo>
                  <a:pt x="113743" y="70162"/>
                </a:lnTo>
                <a:lnTo>
                  <a:pt x="125419" y="80112"/>
                </a:lnTo>
                <a:lnTo>
                  <a:pt x="134156" y="88650"/>
                </a:lnTo>
                <a:lnTo>
                  <a:pt x="140933" y="96248"/>
                </a:lnTo>
                <a:lnTo>
                  <a:pt x="148308" y="105123"/>
                </a:lnTo>
                <a:lnTo>
                  <a:pt x="164124" y="125144"/>
                </a:lnTo>
                <a:lnTo>
                  <a:pt x="171389" y="136769"/>
                </a:lnTo>
                <a:lnTo>
                  <a:pt x="178137" y="149282"/>
                </a:lnTo>
                <a:lnTo>
                  <a:pt x="184541" y="162386"/>
                </a:lnTo>
                <a:lnTo>
                  <a:pt x="190716" y="177790"/>
                </a:lnTo>
                <a:lnTo>
                  <a:pt x="196737" y="194727"/>
                </a:lnTo>
                <a:lnTo>
                  <a:pt x="202656" y="212686"/>
                </a:lnTo>
                <a:lnTo>
                  <a:pt x="206602" y="227515"/>
                </a:lnTo>
                <a:lnTo>
                  <a:pt x="209233" y="240259"/>
                </a:lnTo>
                <a:lnTo>
                  <a:pt x="210987" y="251613"/>
                </a:lnTo>
                <a:lnTo>
                  <a:pt x="211204" y="264897"/>
                </a:lnTo>
                <a:lnTo>
                  <a:pt x="210395" y="279468"/>
                </a:lnTo>
                <a:lnTo>
                  <a:pt x="208904" y="294897"/>
                </a:lnTo>
                <a:lnTo>
                  <a:pt x="206958" y="307088"/>
                </a:lnTo>
                <a:lnTo>
                  <a:pt x="204707" y="317120"/>
                </a:lnTo>
                <a:lnTo>
                  <a:pt x="202255" y="325714"/>
                </a:lnTo>
                <a:lnTo>
                  <a:pt x="199667" y="333348"/>
                </a:lnTo>
                <a:lnTo>
                  <a:pt x="196990" y="340342"/>
                </a:lnTo>
                <a:lnTo>
                  <a:pt x="194252" y="346910"/>
                </a:lnTo>
                <a:lnTo>
                  <a:pt x="188670" y="356747"/>
                </a:lnTo>
                <a:lnTo>
                  <a:pt x="183015" y="364294"/>
                </a:lnTo>
                <a:lnTo>
                  <a:pt x="177326" y="370824"/>
                </a:lnTo>
                <a:lnTo>
                  <a:pt x="174475" y="372946"/>
                </a:lnTo>
                <a:lnTo>
                  <a:pt x="168768" y="375304"/>
                </a:lnTo>
                <a:lnTo>
                  <a:pt x="163057" y="376352"/>
                </a:lnTo>
                <a:lnTo>
                  <a:pt x="157343" y="376817"/>
                </a:lnTo>
                <a:lnTo>
                  <a:pt x="151629" y="377025"/>
                </a:lnTo>
                <a:lnTo>
                  <a:pt x="148772" y="376128"/>
                </a:lnTo>
                <a:lnTo>
                  <a:pt x="143057" y="372591"/>
                </a:lnTo>
                <a:lnTo>
                  <a:pt x="139247" y="370314"/>
                </a:lnTo>
                <a:lnTo>
                  <a:pt x="134802" y="367843"/>
                </a:lnTo>
                <a:lnTo>
                  <a:pt x="120197" y="3600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227"/>
          <p:cNvSpPr/>
          <p:nvPr/>
        </p:nvSpPr>
        <p:spPr>
          <a:xfrm>
            <a:off x="2711767" y="4920615"/>
            <a:ext cx="257176" cy="242990"/>
          </a:xfrm>
          <a:custGeom>
            <a:avLst/>
            <a:gdLst/>
            <a:ahLst/>
            <a:cxnLst/>
            <a:rect l="0" t="0" r="0" b="0"/>
            <a:pathLst>
              <a:path w="257176" h="242990">
                <a:moveTo>
                  <a:pt x="0" y="0"/>
                </a:moveTo>
                <a:lnTo>
                  <a:pt x="49092" y="98184"/>
                </a:lnTo>
                <a:lnTo>
                  <a:pt x="56541" y="116891"/>
                </a:lnTo>
                <a:lnTo>
                  <a:pt x="74977" y="168156"/>
                </a:lnTo>
                <a:lnTo>
                  <a:pt x="82370" y="187352"/>
                </a:lnTo>
                <a:lnTo>
                  <a:pt x="88251" y="201101"/>
                </a:lnTo>
                <a:lnTo>
                  <a:pt x="93124" y="211220"/>
                </a:lnTo>
                <a:lnTo>
                  <a:pt x="96372" y="218918"/>
                </a:lnTo>
                <a:lnTo>
                  <a:pt x="98538" y="225003"/>
                </a:lnTo>
                <a:lnTo>
                  <a:pt x="99982" y="230012"/>
                </a:lnTo>
                <a:lnTo>
                  <a:pt x="101897" y="234304"/>
                </a:lnTo>
                <a:lnTo>
                  <a:pt x="106565" y="241612"/>
                </a:lnTo>
                <a:lnTo>
                  <a:pt x="108191" y="242989"/>
                </a:lnTo>
                <a:lnTo>
                  <a:pt x="109275" y="242955"/>
                </a:lnTo>
                <a:lnTo>
                  <a:pt x="109997" y="241980"/>
                </a:lnTo>
                <a:lnTo>
                  <a:pt x="109527" y="239425"/>
                </a:lnTo>
                <a:lnTo>
                  <a:pt x="108260" y="235817"/>
                </a:lnTo>
                <a:lnTo>
                  <a:pt x="106463" y="231506"/>
                </a:lnTo>
                <a:lnTo>
                  <a:pt x="105266" y="223870"/>
                </a:lnTo>
                <a:lnTo>
                  <a:pt x="104467" y="214016"/>
                </a:lnTo>
                <a:lnTo>
                  <a:pt x="103580" y="193225"/>
                </a:lnTo>
                <a:lnTo>
                  <a:pt x="103185" y="177635"/>
                </a:lnTo>
                <a:lnTo>
                  <a:pt x="102963" y="153597"/>
                </a:lnTo>
                <a:lnTo>
                  <a:pt x="104837" y="143356"/>
                </a:lnTo>
                <a:lnTo>
                  <a:pt x="107992" y="131765"/>
                </a:lnTo>
                <a:lnTo>
                  <a:pt x="111999" y="119276"/>
                </a:lnTo>
                <a:lnTo>
                  <a:pt x="115624" y="109998"/>
                </a:lnTo>
                <a:lnTo>
                  <a:pt x="118992" y="102859"/>
                </a:lnTo>
                <a:lnTo>
                  <a:pt x="122191" y="97148"/>
                </a:lnTo>
                <a:lnTo>
                  <a:pt x="126228" y="93340"/>
                </a:lnTo>
                <a:lnTo>
                  <a:pt x="130824" y="90801"/>
                </a:lnTo>
                <a:lnTo>
                  <a:pt x="142788" y="86728"/>
                </a:lnTo>
                <a:lnTo>
                  <a:pt x="146627" y="88298"/>
                </a:lnTo>
                <a:lnTo>
                  <a:pt x="152044" y="91250"/>
                </a:lnTo>
                <a:lnTo>
                  <a:pt x="158513" y="95123"/>
                </a:lnTo>
                <a:lnTo>
                  <a:pt x="166635" y="102468"/>
                </a:lnTo>
                <a:lnTo>
                  <a:pt x="175860" y="112127"/>
                </a:lnTo>
                <a:lnTo>
                  <a:pt x="185820" y="123329"/>
                </a:lnTo>
                <a:lnTo>
                  <a:pt x="195318" y="135559"/>
                </a:lnTo>
                <a:lnTo>
                  <a:pt x="204507" y="148475"/>
                </a:lnTo>
                <a:lnTo>
                  <a:pt x="213490" y="161848"/>
                </a:lnTo>
                <a:lnTo>
                  <a:pt x="220432" y="173622"/>
                </a:lnTo>
                <a:lnTo>
                  <a:pt x="226012" y="184327"/>
                </a:lnTo>
                <a:lnTo>
                  <a:pt x="230685" y="194322"/>
                </a:lnTo>
                <a:lnTo>
                  <a:pt x="234752" y="201938"/>
                </a:lnTo>
                <a:lnTo>
                  <a:pt x="238417" y="207968"/>
                </a:lnTo>
                <a:lnTo>
                  <a:pt x="241812" y="212940"/>
                </a:lnTo>
                <a:lnTo>
                  <a:pt x="245028" y="216255"/>
                </a:lnTo>
                <a:lnTo>
                  <a:pt x="248125" y="218465"/>
                </a:lnTo>
                <a:lnTo>
                  <a:pt x="257175" y="22288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228"/>
          <p:cNvSpPr/>
          <p:nvPr/>
        </p:nvSpPr>
        <p:spPr>
          <a:xfrm>
            <a:off x="2917507" y="4723447"/>
            <a:ext cx="171451" cy="291466"/>
          </a:xfrm>
          <a:custGeom>
            <a:avLst/>
            <a:gdLst/>
            <a:ahLst/>
            <a:cxnLst/>
            <a:rect l="0" t="0" r="0" b="0"/>
            <a:pathLst>
              <a:path w="171451" h="291466">
                <a:moveTo>
                  <a:pt x="0" y="0"/>
                </a:moveTo>
                <a:lnTo>
                  <a:pt x="4551" y="9102"/>
                </a:lnTo>
                <a:lnTo>
                  <a:pt x="7797" y="18451"/>
                </a:lnTo>
                <a:lnTo>
                  <a:pt x="16483" y="46618"/>
                </a:lnTo>
                <a:lnTo>
                  <a:pt x="21466" y="58701"/>
                </a:lnTo>
                <a:lnTo>
                  <a:pt x="26693" y="68662"/>
                </a:lnTo>
                <a:lnTo>
                  <a:pt x="32083" y="77207"/>
                </a:lnTo>
                <a:lnTo>
                  <a:pt x="36628" y="85761"/>
                </a:lnTo>
                <a:lnTo>
                  <a:pt x="40612" y="94322"/>
                </a:lnTo>
                <a:lnTo>
                  <a:pt x="44219" y="102886"/>
                </a:lnTo>
                <a:lnTo>
                  <a:pt x="47577" y="111454"/>
                </a:lnTo>
                <a:lnTo>
                  <a:pt x="53848" y="128592"/>
                </a:lnTo>
                <a:lnTo>
                  <a:pt x="60664" y="141926"/>
                </a:lnTo>
                <a:lnTo>
                  <a:pt x="69970" y="158435"/>
                </a:lnTo>
                <a:lnTo>
                  <a:pt x="80937" y="177061"/>
                </a:lnTo>
                <a:lnTo>
                  <a:pt x="93963" y="196145"/>
                </a:lnTo>
                <a:lnTo>
                  <a:pt x="108362" y="215536"/>
                </a:lnTo>
                <a:lnTo>
                  <a:pt x="134838" y="249146"/>
                </a:lnTo>
                <a:lnTo>
                  <a:pt x="149781" y="267260"/>
                </a:lnTo>
                <a:lnTo>
                  <a:pt x="155099" y="273423"/>
                </a:lnTo>
                <a:lnTo>
                  <a:pt x="171450" y="29146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229"/>
          <p:cNvSpPr/>
          <p:nvPr/>
        </p:nvSpPr>
        <p:spPr>
          <a:xfrm>
            <a:off x="2926079" y="4749165"/>
            <a:ext cx="222886" cy="240031"/>
          </a:xfrm>
          <a:custGeom>
            <a:avLst/>
            <a:gdLst/>
            <a:ahLst/>
            <a:cxnLst/>
            <a:rect l="0" t="0" r="0" b="0"/>
            <a:pathLst>
              <a:path w="222886" h="240031">
                <a:moveTo>
                  <a:pt x="0" y="240030"/>
                </a:moveTo>
                <a:lnTo>
                  <a:pt x="4552" y="226377"/>
                </a:lnTo>
                <a:lnTo>
                  <a:pt x="6844" y="220451"/>
                </a:lnTo>
                <a:lnTo>
                  <a:pt x="9326" y="214595"/>
                </a:lnTo>
                <a:lnTo>
                  <a:pt x="14622" y="203008"/>
                </a:lnTo>
                <a:lnTo>
                  <a:pt x="20152" y="191508"/>
                </a:lnTo>
                <a:lnTo>
                  <a:pt x="24865" y="184822"/>
                </a:lnTo>
                <a:lnTo>
                  <a:pt x="30864" y="177507"/>
                </a:lnTo>
                <a:lnTo>
                  <a:pt x="37721" y="169773"/>
                </a:lnTo>
                <a:lnTo>
                  <a:pt x="44198" y="161760"/>
                </a:lnTo>
                <a:lnTo>
                  <a:pt x="50420" y="153560"/>
                </a:lnTo>
                <a:lnTo>
                  <a:pt x="56474" y="145235"/>
                </a:lnTo>
                <a:lnTo>
                  <a:pt x="66224" y="134923"/>
                </a:lnTo>
                <a:lnTo>
                  <a:pt x="78440" y="123286"/>
                </a:lnTo>
                <a:lnTo>
                  <a:pt x="104395" y="99561"/>
                </a:lnTo>
                <a:lnTo>
                  <a:pt x="125455" y="79492"/>
                </a:lnTo>
                <a:lnTo>
                  <a:pt x="154501" y="53427"/>
                </a:lnTo>
                <a:lnTo>
                  <a:pt x="171581" y="38475"/>
                </a:lnTo>
                <a:lnTo>
                  <a:pt x="184872" y="27555"/>
                </a:lnTo>
                <a:lnTo>
                  <a:pt x="195638" y="19323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230"/>
          <p:cNvSpPr/>
          <p:nvPr/>
        </p:nvSpPr>
        <p:spPr>
          <a:xfrm>
            <a:off x="3174682" y="5796001"/>
            <a:ext cx="342901" cy="290475"/>
          </a:xfrm>
          <a:custGeom>
            <a:avLst/>
            <a:gdLst/>
            <a:ahLst/>
            <a:cxnLst/>
            <a:rect l="0" t="0" r="0" b="0"/>
            <a:pathLst>
              <a:path w="342901" h="290475">
                <a:moveTo>
                  <a:pt x="0" y="290474"/>
                </a:moveTo>
                <a:lnTo>
                  <a:pt x="4551" y="285923"/>
                </a:lnTo>
                <a:lnTo>
                  <a:pt x="6844" y="284582"/>
                </a:lnTo>
                <a:lnTo>
                  <a:pt x="11932" y="283093"/>
                </a:lnTo>
                <a:lnTo>
                  <a:pt x="14622" y="280790"/>
                </a:lnTo>
                <a:lnTo>
                  <a:pt x="20151" y="273152"/>
                </a:lnTo>
                <a:lnTo>
                  <a:pt x="33170" y="253592"/>
                </a:lnTo>
                <a:lnTo>
                  <a:pt x="36401" y="246836"/>
                </a:lnTo>
                <a:lnTo>
                  <a:pt x="38555" y="240427"/>
                </a:lnTo>
                <a:lnTo>
                  <a:pt x="39991" y="234249"/>
                </a:lnTo>
                <a:lnTo>
                  <a:pt x="41900" y="227273"/>
                </a:lnTo>
                <a:lnTo>
                  <a:pt x="46562" y="211902"/>
                </a:lnTo>
                <a:lnTo>
                  <a:pt x="49139" y="205708"/>
                </a:lnTo>
                <a:lnTo>
                  <a:pt x="51809" y="200625"/>
                </a:lnTo>
                <a:lnTo>
                  <a:pt x="54542" y="196285"/>
                </a:lnTo>
                <a:lnTo>
                  <a:pt x="57317" y="191487"/>
                </a:lnTo>
                <a:lnTo>
                  <a:pt x="62939" y="181074"/>
                </a:lnTo>
                <a:lnTo>
                  <a:pt x="64819" y="173726"/>
                </a:lnTo>
                <a:lnTo>
                  <a:pt x="66073" y="165016"/>
                </a:lnTo>
                <a:lnTo>
                  <a:pt x="66909" y="155401"/>
                </a:lnTo>
                <a:lnTo>
                  <a:pt x="68418" y="148037"/>
                </a:lnTo>
                <a:lnTo>
                  <a:pt x="70377" y="142176"/>
                </a:lnTo>
                <a:lnTo>
                  <a:pt x="72635" y="137316"/>
                </a:lnTo>
                <a:lnTo>
                  <a:pt x="76998" y="129314"/>
                </a:lnTo>
                <a:lnTo>
                  <a:pt x="89467" y="107722"/>
                </a:lnTo>
                <a:lnTo>
                  <a:pt x="101993" y="87331"/>
                </a:lnTo>
                <a:lnTo>
                  <a:pt x="116455" y="64609"/>
                </a:lnTo>
                <a:lnTo>
                  <a:pt x="123511" y="56123"/>
                </a:lnTo>
                <a:lnTo>
                  <a:pt x="126156" y="54230"/>
                </a:lnTo>
                <a:lnTo>
                  <a:pt x="131634" y="52126"/>
                </a:lnTo>
                <a:lnTo>
                  <a:pt x="139784" y="51191"/>
                </a:lnTo>
                <a:lnTo>
                  <a:pt x="144624" y="50942"/>
                </a:lnTo>
                <a:lnTo>
                  <a:pt x="147851" y="51729"/>
                </a:lnTo>
                <a:lnTo>
                  <a:pt x="150003" y="53205"/>
                </a:lnTo>
                <a:lnTo>
                  <a:pt x="153455" y="57868"/>
                </a:lnTo>
                <a:lnTo>
                  <a:pt x="153927" y="61046"/>
                </a:lnTo>
                <a:lnTo>
                  <a:pt x="154053" y="63227"/>
                </a:lnTo>
                <a:lnTo>
                  <a:pt x="156733" y="70730"/>
                </a:lnTo>
                <a:lnTo>
                  <a:pt x="158781" y="75398"/>
                </a:lnTo>
                <a:lnTo>
                  <a:pt x="160147" y="80415"/>
                </a:lnTo>
                <a:lnTo>
                  <a:pt x="161057" y="85664"/>
                </a:lnTo>
                <a:lnTo>
                  <a:pt x="161664" y="91069"/>
                </a:lnTo>
                <a:lnTo>
                  <a:pt x="161116" y="97530"/>
                </a:lnTo>
                <a:lnTo>
                  <a:pt x="159798" y="104695"/>
                </a:lnTo>
                <a:lnTo>
                  <a:pt x="157967" y="112329"/>
                </a:lnTo>
                <a:lnTo>
                  <a:pt x="156746" y="119323"/>
                </a:lnTo>
                <a:lnTo>
                  <a:pt x="155933" y="125891"/>
                </a:lnTo>
                <a:lnTo>
                  <a:pt x="155390" y="132174"/>
                </a:lnTo>
                <a:lnTo>
                  <a:pt x="155981" y="142078"/>
                </a:lnTo>
                <a:lnTo>
                  <a:pt x="157327" y="154396"/>
                </a:lnTo>
                <a:lnTo>
                  <a:pt x="160411" y="178560"/>
                </a:lnTo>
                <a:lnTo>
                  <a:pt x="161233" y="186337"/>
                </a:lnTo>
                <a:lnTo>
                  <a:pt x="161781" y="192474"/>
                </a:lnTo>
                <a:lnTo>
                  <a:pt x="162146" y="197518"/>
                </a:lnTo>
                <a:lnTo>
                  <a:pt x="162553" y="205663"/>
                </a:lnTo>
                <a:lnTo>
                  <a:pt x="162733" y="214997"/>
                </a:lnTo>
                <a:lnTo>
                  <a:pt x="162782" y="220153"/>
                </a:lnTo>
                <a:lnTo>
                  <a:pt x="163766" y="224544"/>
                </a:lnTo>
                <a:lnTo>
                  <a:pt x="167400" y="231962"/>
                </a:lnTo>
                <a:lnTo>
                  <a:pt x="172190" y="240973"/>
                </a:lnTo>
                <a:lnTo>
                  <a:pt x="174801" y="246044"/>
                </a:lnTo>
                <a:lnTo>
                  <a:pt x="177494" y="249424"/>
                </a:lnTo>
                <a:lnTo>
                  <a:pt x="180242" y="251677"/>
                </a:lnTo>
                <a:lnTo>
                  <a:pt x="183026" y="253179"/>
                </a:lnTo>
                <a:lnTo>
                  <a:pt x="188660" y="259928"/>
                </a:lnTo>
                <a:lnTo>
                  <a:pt x="191496" y="264395"/>
                </a:lnTo>
                <a:lnTo>
                  <a:pt x="194339" y="267373"/>
                </a:lnTo>
                <a:lnTo>
                  <a:pt x="197187" y="269359"/>
                </a:lnTo>
                <a:lnTo>
                  <a:pt x="200038" y="270682"/>
                </a:lnTo>
                <a:lnTo>
                  <a:pt x="208286" y="272153"/>
                </a:lnTo>
                <a:lnTo>
                  <a:pt x="217349" y="272806"/>
                </a:lnTo>
                <a:lnTo>
                  <a:pt x="224552" y="273096"/>
                </a:lnTo>
                <a:lnTo>
                  <a:pt x="227806" y="272222"/>
                </a:lnTo>
                <a:lnTo>
                  <a:pt x="233963" y="268709"/>
                </a:lnTo>
                <a:lnTo>
                  <a:pt x="242783" y="261376"/>
                </a:lnTo>
                <a:lnTo>
                  <a:pt x="246628" y="255836"/>
                </a:lnTo>
                <a:lnTo>
                  <a:pt x="251096" y="248331"/>
                </a:lnTo>
                <a:lnTo>
                  <a:pt x="255980" y="239519"/>
                </a:lnTo>
                <a:lnTo>
                  <a:pt x="260188" y="230786"/>
                </a:lnTo>
                <a:lnTo>
                  <a:pt x="263946" y="222107"/>
                </a:lnTo>
                <a:lnTo>
                  <a:pt x="267404" y="213463"/>
                </a:lnTo>
                <a:lnTo>
                  <a:pt x="273786" y="196239"/>
                </a:lnTo>
                <a:lnTo>
                  <a:pt x="276822" y="187646"/>
                </a:lnTo>
                <a:lnTo>
                  <a:pt x="280750" y="178107"/>
                </a:lnTo>
                <a:lnTo>
                  <a:pt x="285275" y="167937"/>
                </a:lnTo>
                <a:lnTo>
                  <a:pt x="290196" y="157348"/>
                </a:lnTo>
                <a:lnTo>
                  <a:pt x="294429" y="147430"/>
                </a:lnTo>
                <a:lnTo>
                  <a:pt x="298203" y="137962"/>
                </a:lnTo>
                <a:lnTo>
                  <a:pt x="301672" y="128792"/>
                </a:lnTo>
                <a:lnTo>
                  <a:pt x="304937" y="118868"/>
                </a:lnTo>
                <a:lnTo>
                  <a:pt x="308066" y="108442"/>
                </a:lnTo>
                <a:lnTo>
                  <a:pt x="314083" y="87651"/>
                </a:lnTo>
                <a:lnTo>
                  <a:pt x="322826" y="59881"/>
                </a:lnTo>
                <a:lnTo>
                  <a:pt x="328581" y="42255"/>
                </a:lnTo>
                <a:lnTo>
                  <a:pt x="331449" y="34507"/>
                </a:lnTo>
                <a:lnTo>
                  <a:pt x="334313" y="27437"/>
                </a:lnTo>
                <a:lnTo>
                  <a:pt x="337176" y="20819"/>
                </a:lnTo>
                <a:lnTo>
                  <a:pt x="339084" y="15453"/>
                </a:lnTo>
                <a:lnTo>
                  <a:pt x="341204" y="6953"/>
                </a:lnTo>
                <a:lnTo>
                  <a:pt x="342146" y="0"/>
                </a:lnTo>
                <a:lnTo>
                  <a:pt x="342900" y="758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231"/>
          <p:cNvSpPr/>
          <p:nvPr/>
        </p:nvSpPr>
        <p:spPr>
          <a:xfrm>
            <a:off x="3903345" y="5726429"/>
            <a:ext cx="42863" cy="317184"/>
          </a:xfrm>
          <a:custGeom>
            <a:avLst/>
            <a:gdLst/>
            <a:ahLst/>
            <a:cxnLst/>
            <a:rect l="0" t="0" r="0" b="0"/>
            <a:pathLst>
              <a:path w="42863" h="317184">
                <a:moveTo>
                  <a:pt x="42862" y="0"/>
                </a:moveTo>
                <a:lnTo>
                  <a:pt x="28100" y="0"/>
                </a:lnTo>
                <a:lnTo>
                  <a:pt x="28258" y="953"/>
                </a:lnTo>
                <a:lnTo>
                  <a:pt x="29316" y="2541"/>
                </a:lnTo>
                <a:lnTo>
                  <a:pt x="30974" y="4552"/>
                </a:lnTo>
                <a:lnTo>
                  <a:pt x="31127" y="6844"/>
                </a:lnTo>
                <a:lnTo>
                  <a:pt x="30276" y="9325"/>
                </a:lnTo>
                <a:lnTo>
                  <a:pt x="28756" y="11932"/>
                </a:lnTo>
                <a:lnTo>
                  <a:pt x="27743" y="14623"/>
                </a:lnTo>
                <a:lnTo>
                  <a:pt x="26617" y="20152"/>
                </a:lnTo>
                <a:lnTo>
                  <a:pt x="25984" y="28620"/>
                </a:lnTo>
                <a:lnTo>
                  <a:pt x="25796" y="37161"/>
                </a:lnTo>
                <a:lnTo>
                  <a:pt x="25724" y="70777"/>
                </a:lnTo>
                <a:lnTo>
                  <a:pt x="24769" y="79570"/>
                </a:lnTo>
                <a:lnTo>
                  <a:pt x="23180" y="89241"/>
                </a:lnTo>
                <a:lnTo>
                  <a:pt x="21168" y="99499"/>
                </a:lnTo>
                <a:lnTo>
                  <a:pt x="19827" y="107291"/>
                </a:lnTo>
                <a:lnTo>
                  <a:pt x="18933" y="113438"/>
                </a:lnTo>
                <a:lnTo>
                  <a:pt x="18337" y="118488"/>
                </a:lnTo>
                <a:lnTo>
                  <a:pt x="17939" y="125664"/>
                </a:lnTo>
                <a:lnTo>
                  <a:pt x="17498" y="143799"/>
                </a:lnTo>
                <a:lnTo>
                  <a:pt x="17249" y="166327"/>
                </a:lnTo>
                <a:lnTo>
                  <a:pt x="16262" y="173750"/>
                </a:lnTo>
                <a:lnTo>
                  <a:pt x="14651" y="181556"/>
                </a:lnTo>
                <a:lnTo>
                  <a:pt x="12625" y="189618"/>
                </a:lnTo>
                <a:lnTo>
                  <a:pt x="11274" y="196897"/>
                </a:lnTo>
                <a:lnTo>
                  <a:pt x="10373" y="203655"/>
                </a:lnTo>
                <a:lnTo>
                  <a:pt x="9773" y="210065"/>
                </a:lnTo>
                <a:lnTo>
                  <a:pt x="9373" y="217196"/>
                </a:lnTo>
                <a:lnTo>
                  <a:pt x="8928" y="232739"/>
                </a:lnTo>
                <a:lnTo>
                  <a:pt x="8593" y="270075"/>
                </a:lnTo>
                <a:lnTo>
                  <a:pt x="8573" y="294269"/>
                </a:lnTo>
                <a:lnTo>
                  <a:pt x="7620" y="297145"/>
                </a:lnTo>
                <a:lnTo>
                  <a:pt x="6032" y="300014"/>
                </a:lnTo>
                <a:lnTo>
                  <a:pt x="0" y="31718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232"/>
          <p:cNvSpPr/>
          <p:nvPr/>
        </p:nvSpPr>
        <p:spPr>
          <a:xfrm>
            <a:off x="3809047" y="6047246"/>
            <a:ext cx="25718" cy="150672"/>
          </a:xfrm>
          <a:custGeom>
            <a:avLst/>
            <a:gdLst/>
            <a:ahLst/>
            <a:cxnLst/>
            <a:rect l="0" t="0" r="0" b="0"/>
            <a:pathLst>
              <a:path w="25718" h="150672">
                <a:moveTo>
                  <a:pt x="25717" y="4939"/>
                </a:moveTo>
                <a:lnTo>
                  <a:pt x="20779" y="0"/>
                </a:lnTo>
                <a:lnTo>
                  <a:pt x="22887" y="2109"/>
                </a:lnTo>
                <a:lnTo>
                  <a:pt x="22878" y="3052"/>
                </a:lnTo>
                <a:lnTo>
                  <a:pt x="21920" y="3681"/>
                </a:lnTo>
                <a:lnTo>
                  <a:pt x="20328" y="4100"/>
                </a:lnTo>
                <a:lnTo>
                  <a:pt x="19267" y="5332"/>
                </a:lnTo>
                <a:lnTo>
                  <a:pt x="18560" y="7106"/>
                </a:lnTo>
                <a:lnTo>
                  <a:pt x="18088" y="9241"/>
                </a:lnTo>
                <a:lnTo>
                  <a:pt x="17774" y="13522"/>
                </a:lnTo>
                <a:lnTo>
                  <a:pt x="17564" y="19234"/>
                </a:lnTo>
                <a:lnTo>
                  <a:pt x="17269" y="40925"/>
                </a:lnTo>
                <a:lnTo>
                  <a:pt x="17227" y="48932"/>
                </a:lnTo>
                <a:lnTo>
                  <a:pt x="16248" y="55222"/>
                </a:lnTo>
                <a:lnTo>
                  <a:pt x="14642" y="60368"/>
                </a:lnTo>
                <a:lnTo>
                  <a:pt x="12618" y="64752"/>
                </a:lnTo>
                <a:lnTo>
                  <a:pt x="11270" y="68627"/>
                </a:lnTo>
                <a:lnTo>
                  <a:pt x="10371" y="72163"/>
                </a:lnTo>
                <a:lnTo>
                  <a:pt x="9772" y="75472"/>
                </a:lnTo>
                <a:lnTo>
                  <a:pt x="9372" y="80536"/>
                </a:lnTo>
                <a:lnTo>
                  <a:pt x="9105" y="86769"/>
                </a:lnTo>
                <a:lnTo>
                  <a:pt x="8928" y="93783"/>
                </a:lnTo>
                <a:lnTo>
                  <a:pt x="7857" y="102268"/>
                </a:lnTo>
                <a:lnTo>
                  <a:pt x="6190" y="111735"/>
                </a:lnTo>
                <a:lnTo>
                  <a:pt x="0" y="15067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233"/>
          <p:cNvSpPr/>
          <p:nvPr/>
        </p:nvSpPr>
        <p:spPr>
          <a:xfrm>
            <a:off x="3946207" y="6038988"/>
            <a:ext cx="121799" cy="90360"/>
          </a:xfrm>
          <a:custGeom>
            <a:avLst/>
            <a:gdLst/>
            <a:ahLst/>
            <a:cxnLst/>
            <a:rect l="0" t="0" r="0" b="0"/>
            <a:pathLst>
              <a:path w="121799" h="90360">
                <a:moveTo>
                  <a:pt x="25718" y="13197"/>
                </a:moveTo>
                <a:lnTo>
                  <a:pt x="16616" y="31400"/>
                </a:lnTo>
                <a:lnTo>
                  <a:pt x="14887" y="42477"/>
                </a:lnTo>
                <a:lnTo>
                  <a:pt x="14688" y="55577"/>
                </a:lnTo>
                <a:lnTo>
                  <a:pt x="15507" y="70025"/>
                </a:lnTo>
                <a:lnTo>
                  <a:pt x="20815" y="79657"/>
                </a:lnTo>
                <a:lnTo>
                  <a:pt x="29117" y="86079"/>
                </a:lnTo>
                <a:lnTo>
                  <a:pt x="39414" y="90359"/>
                </a:lnTo>
                <a:lnTo>
                  <a:pt x="53898" y="87498"/>
                </a:lnTo>
                <a:lnTo>
                  <a:pt x="71175" y="79876"/>
                </a:lnTo>
                <a:lnTo>
                  <a:pt x="90312" y="69079"/>
                </a:lnTo>
                <a:lnTo>
                  <a:pt x="104023" y="56167"/>
                </a:lnTo>
                <a:lnTo>
                  <a:pt x="114116" y="41844"/>
                </a:lnTo>
                <a:lnTo>
                  <a:pt x="121798" y="26580"/>
                </a:lnTo>
                <a:lnTo>
                  <a:pt x="120251" y="15451"/>
                </a:lnTo>
                <a:lnTo>
                  <a:pt x="112552" y="7080"/>
                </a:lnTo>
                <a:lnTo>
                  <a:pt x="100752" y="546"/>
                </a:lnTo>
                <a:lnTo>
                  <a:pt x="85265" y="0"/>
                </a:lnTo>
                <a:lnTo>
                  <a:pt x="67321" y="3447"/>
                </a:lnTo>
                <a:lnTo>
                  <a:pt x="0" y="4748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234"/>
          <p:cNvSpPr/>
          <p:nvPr/>
        </p:nvSpPr>
        <p:spPr>
          <a:xfrm>
            <a:off x="4777740" y="5726429"/>
            <a:ext cx="68581" cy="282894"/>
          </a:xfrm>
          <a:custGeom>
            <a:avLst/>
            <a:gdLst/>
            <a:ahLst/>
            <a:cxnLst/>
            <a:rect l="0" t="0" r="0" b="0"/>
            <a:pathLst>
              <a:path w="68581" h="282894">
                <a:moveTo>
                  <a:pt x="68580" y="0"/>
                </a:moveTo>
                <a:lnTo>
                  <a:pt x="64029" y="0"/>
                </a:lnTo>
                <a:lnTo>
                  <a:pt x="62688" y="953"/>
                </a:lnTo>
                <a:lnTo>
                  <a:pt x="61794" y="2541"/>
                </a:lnTo>
                <a:lnTo>
                  <a:pt x="61198" y="4552"/>
                </a:lnTo>
                <a:lnTo>
                  <a:pt x="60537" y="11866"/>
                </a:lnTo>
                <a:lnTo>
                  <a:pt x="60360" y="16483"/>
                </a:lnTo>
                <a:lnTo>
                  <a:pt x="59290" y="20514"/>
                </a:lnTo>
                <a:lnTo>
                  <a:pt x="57624" y="24154"/>
                </a:lnTo>
                <a:lnTo>
                  <a:pt x="55561" y="27532"/>
                </a:lnTo>
                <a:lnTo>
                  <a:pt x="53233" y="32643"/>
                </a:lnTo>
                <a:lnTo>
                  <a:pt x="50729" y="38907"/>
                </a:lnTo>
                <a:lnTo>
                  <a:pt x="48106" y="45941"/>
                </a:lnTo>
                <a:lnTo>
                  <a:pt x="46358" y="53487"/>
                </a:lnTo>
                <a:lnTo>
                  <a:pt x="45193" y="61376"/>
                </a:lnTo>
                <a:lnTo>
                  <a:pt x="44416" y="69493"/>
                </a:lnTo>
                <a:lnTo>
                  <a:pt x="42946" y="76809"/>
                </a:lnTo>
                <a:lnTo>
                  <a:pt x="41013" y="83591"/>
                </a:lnTo>
                <a:lnTo>
                  <a:pt x="38772" y="90018"/>
                </a:lnTo>
                <a:lnTo>
                  <a:pt x="36325" y="99064"/>
                </a:lnTo>
                <a:lnTo>
                  <a:pt x="33742" y="109858"/>
                </a:lnTo>
                <a:lnTo>
                  <a:pt x="25555" y="145264"/>
                </a:lnTo>
                <a:lnTo>
                  <a:pt x="22751" y="156850"/>
                </a:lnTo>
                <a:lnTo>
                  <a:pt x="19930" y="166479"/>
                </a:lnTo>
                <a:lnTo>
                  <a:pt x="17096" y="174804"/>
                </a:lnTo>
                <a:lnTo>
                  <a:pt x="14255" y="182259"/>
                </a:lnTo>
                <a:lnTo>
                  <a:pt x="12361" y="190086"/>
                </a:lnTo>
                <a:lnTo>
                  <a:pt x="11098" y="198162"/>
                </a:lnTo>
                <a:lnTo>
                  <a:pt x="10256" y="206403"/>
                </a:lnTo>
                <a:lnTo>
                  <a:pt x="9695" y="213802"/>
                </a:lnTo>
                <a:lnTo>
                  <a:pt x="9321" y="220640"/>
                </a:lnTo>
                <a:lnTo>
                  <a:pt x="8905" y="233318"/>
                </a:lnTo>
                <a:lnTo>
                  <a:pt x="8720" y="245302"/>
                </a:lnTo>
                <a:lnTo>
                  <a:pt x="7718" y="249260"/>
                </a:lnTo>
                <a:lnTo>
                  <a:pt x="6098" y="251899"/>
                </a:lnTo>
                <a:lnTo>
                  <a:pt x="4065" y="253658"/>
                </a:lnTo>
                <a:lnTo>
                  <a:pt x="2710" y="255783"/>
                </a:lnTo>
                <a:lnTo>
                  <a:pt x="1204" y="260685"/>
                </a:lnTo>
                <a:lnTo>
                  <a:pt x="356" y="268798"/>
                </a:lnTo>
                <a:lnTo>
                  <a:pt x="158" y="271866"/>
                </a:lnTo>
                <a:lnTo>
                  <a:pt x="0" y="28289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235"/>
          <p:cNvSpPr/>
          <p:nvPr/>
        </p:nvSpPr>
        <p:spPr>
          <a:xfrm>
            <a:off x="4717732" y="6026467"/>
            <a:ext cx="8573" cy="197169"/>
          </a:xfrm>
          <a:custGeom>
            <a:avLst/>
            <a:gdLst/>
            <a:ahLst/>
            <a:cxnLst/>
            <a:rect l="0" t="0" r="0" b="0"/>
            <a:pathLst>
              <a:path w="8573" h="197169">
                <a:moveTo>
                  <a:pt x="8572" y="0"/>
                </a:moveTo>
                <a:lnTo>
                  <a:pt x="8572" y="101027"/>
                </a:lnTo>
                <a:lnTo>
                  <a:pt x="7620" y="109261"/>
                </a:lnTo>
                <a:lnTo>
                  <a:pt x="6033" y="116656"/>
                </a:lnTo>
                <a:lnTo>
                  <a:pt x="4022" y="123490"/>
                </a:lnTo>
                <a:lnTo>
                  <a:pt x="2681" y="128999"/>
                </a:lnTo>
                <a:lnTo>
                  <a:pt x="1787" y="133625"/>
                </a:lnTo>
                <a:lnTo>
                  <a:pt x="1191" y="137661"/>
                </a:lnTo>
                <a:lnTo>
                  <a:pt x="794" y="142256"/>
                </a:lnTo>
                <a:lnTo>
                  <a:pt x="530" y="147225"/>
                </a:lnTo>
                <a:lnTo>
                  <a:pt x="157" y="160780"/>
                </a:lnTo>
                <a:lnTo>
                  <a:pt x="4" y="188541"/>
                </a:lnTo>
                <a:lnTo>
                  <a:pt x="0" y="19716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236"/>
          <p:cNvSpPr/>
          <p:nvPr/>
        </p:nvSpPr>
        <p:spPr>
          <a:xfrm>
            <a:off x="4837763" y="6043612"/>
            <a:ext cx="162707" cy="231459"/>
          </a:xfrm>
          <a:custGeom>
            <a:avLst/>
            <a:gdLst/>
            <a:ahLst/>
            <a:cxnLst/>
            <a:rect l="0" t="0" r="0" b="0"/>
            <a:pathLst>
              <a:path w="162707" h="231459">
                <a:moveTo>
                  <a:pt x="111427" y="0"/>
                </a:moveTo>
                <a:lnTo>
                  <a:pt x="106876" y="0"/>
                </a:lnTo>
                <a:lnTo>
                  <a:pt x="104583" y="953"/>
                </a:lnTo>
                <a:lnTo>
                  <a:pt x="102102" y="2541"/>
                </a:lnTo>
                <a:lnTo>
                  <a:pt x="99495" y="4551"/>
                </a:lnTo>
                <a:lnTo>
                  <a:pt x="95852" y="5892"/>
                </a:lnTo>
                <a:lnTo>
                  <a:pt x="91519" y="6785"/>
                </a:lnTo>
                <a:lnTo>
                  <a:pt x="86725" y="7381"/>
                </a:lnTo>
                <a:lnTo>
                  <a:pt x="79719" y="7778"/>
                </a:lnTo>
                <a:lnTo>
                  <a:pt x="61774" y="8219"/>
                </a:lnTo>
                <a:lnTo>
                  <a:pt x="52607" y="10242"/>
                </a:lnTo>
                <a:lnTo>
                  <a:pt x="43639" y="13496"/>
                </a:lnTo>
                <a:lnTo>
                  <a:pt x="34802" y="17569"/>
                </a:lnTo>
                <a:lnTo>
                  <a:pt x="27958" y="22191"/>
                </a:lnTo>
                <a:lnTo>
                  <a:pt x="22444" y="27176"/>
                </a:lnTo>
                <a:lnTo>
                  <a:pt x="17815" y="32405"/>
                </a:lnTo>
                <a:lnTo>
                  <a:pt x="13776" y="39701"/>
                </a:lnTo>
                <a:lnTo>
                  <a:pt x="10131" y="48375"/>
                </a:lnTo>
                <a:lnTo>
                  <a:pt x="6749" y="57967"/>
                </a:lnTo>
                <a:lnTo>
                  <a:pt x="4494" y="66267"/>
                </a:lnTo>
                <a:lnTo>
                  <a:pt x="2990" y="73706"/>
                </a:lnTo>
                <a:lnTo>
                  <a:pt x="1988" y="80570"/>
                </a:lnTo>
                <a:lnTo>
                  <a:pt x="1320" y="87051"/>
                </a:lnTo>
                <a:lnTo>
                  <a:pt x="875" y="93276"/>
                </a:lnTo>
                <a:lnTo>
                  <a:pt x="380" y="104321"/>
                </a:lnTo>
                <a:lnTo>
                  <a:pt x="36" y="117761"/>
                </a:lnTo>
                <a:lnTo>
                  <a:pt x="0" y="123898"/>
                </a:lnTo>
                <a:lnTo>
                  <a:pt x="947" y="125461"/>
                </a:lnTo>
                <a:lnTo>
                  <a:pt x="2531" y="126504"/>
                </a:lnTo>
                <a:lnTo>
                  <a:pt x="4539" y="127198"/>
                </a:lnTo>
                <a:lnTo>
                  <a:pt x="6831" y="126709"/>
                </a:lnTo>
                <a:lnTo>
                  <a:pt x="9311" y="125430"/>
                </a:lnTo>
                <a:lnTo>
                  <a:pt x="11917" y="123625"/>
                </a:lnTo>
                <a:lnTo>
                  <a:pt x="14607" y="122422"/>
                </a:lnTo>
                <a:lnTo>
                  <a:pt x="17353" y="121620"/>
                </a:lnTo>
                <a:lnTo>
                  <a:pt x="20135" y="121085"/>
                </a:lnTo>
                <a:lnTo>
                  <a:pt x="22944" y="119776"/>
                </a:lnTo>
                <a:lnTo>
                  <a:pt x="25768" y="117951"/>
                </a:lnTo>
                <a:lnTo>
                  <a:pt x="28603" y="115781"/>
                </a:lnTo>
                <a:lnTo>
                  <a:pt x="32399" y="114335"/>
                </a:lnTo>
                <a:lnTo>
                  <a:pt x="36834" y="113371"/>
                </a:lnTo>
                <a:lnTo>
                  <a:pt x="41695" y="112728"/>
                </a:lnTo>
                <a:lnTo>
                  <a:pt x="47794" y="110394"/>
                </a:lnTo>
                <a:lnTo>
                  <a:pt x="54717" y="106934"/>
                </a:lnTo>
                <a:lnTo>
                  <a:pt x="62191" y="102722"/>
                </a:lnTo>
                <a:lnTo>
                  <a:pt x="69077" y="99914"/>
                </a:lnTo>
                <a:lnTo>
                  <a:pt x="75573" y="98042"/>
                </a:lnTo>
                <a:lnTo>
                  <a:pt x="81810" y="96793"/>
                </a:lnTo>
                <a:lnTo>
                  <a:pt x="87872" y="95962"/>
                </a:lnTo>
                <a:lnTo>
                  <a:pt x="93818" y="95407"/>
                </a:lnTo>
                <a:lnTo>
                  <a:pt x="99688" y="95037"/>
                </a:lnTo>
                <a:lnTo>
                  <a:pt x="113830" y="94626"/>
                </a:lnTo>
                <a:lnTo>
                  <a:pt x="137089" y="94363"/>
                </a:lnTo>
                <a:lnTo>
                  <a:pt x="140917" y="95293"/>
                </a:lnTo>
                <a:lnTo>
                  <a:pt x="144423" y="96867"/>
                </a:lnTo>
                <a:lnTo>
                  <a:pt x="147711" y="98868"/>
                </a:lnTo>
                <a:lnTo>
                  <a:pt x="150856" y="101154"/>
                </a:lnTo>
                <a:lnTo>
                  <a:pt x="153905" y="103631"/>
                </a:lnTo>
                <a:lnTo>
                  <a:pt x="156891" y="106235"/>
                </a:lnTo>
                <a:lnTo>
                  <a:pt x="158881" y="108923"/>
                </a:lnTo>
                <a:lnTo>
                  <a:pt x="161093" y="114451"/>
                </a:lnTo>
                <a:lnTo>
                  <a:pt x="162076" y="120082"/>
                </a:lnTo>
                <a:lnTo>
                  <a:pt x="162512" y="125760"/>
                </a:lnTo>
                <a:lnTo>
                  <a:pt x="162706" y="131459"/>
                </a:lnTo>
                <a:lnTo>
                  <a:pt x="161806" y="136217"/>
                </a:lnTo>
                <a:lnTo>
                  <a:pt x="160253" y="142246"/>
                </a:lnTo>
                <a:lnTo>
                  <a:pt x="158264" y="149123"/>
                </a:lnTo>
                <a:lnTo>
                  <a:pt x="155987" y="154661"/>
                </a:lnTo>
                <a:lnTo>
                  <a:pt x="153516" y="159305"/>
                </a:lnTo>
                <a:lnTo>
                  <a:pt x="150916" y="163353"/>
                </a:lnTo>
                <a:lnTo>
                  <a:pt x="148231" y="167005"/>
                </a:lnTo>
                <a:lnTo>
                  <a:pt x="145487" y="170392"/>
                </a:lnTo>
                <a:lnTo>
                  <a:pt x="142707" y="173602"/>
                </a:lnTo>
                <a:lnTo>
                  <a:pt x="137995" y="177647"/>
                </a:lnTo>
                <a:lnTo>
                  <a:pt x="131996" y="182249"/>
                </a:lnTo>
                <a:lnTo>
                  <a:pt x="125140" y="187222"/>
                </a:lnTo>
                <a:lnTo>
                  <a:pt x="109901" y="197827"/>
                </a:lnTo>
                <a:lnTo>
                  <a:pt x="101837" y="203322"/>
                </a:lnTo>
                <a:lnTo>
                  <a:pt x="95509" y="207938"/>
                </a:lnTo>
                <a:lnTo>
                  <a:pt x="90337" y="211968"/>
                </a:lnTo>
                <a:lnTo>
                  <a:pt x="68564" y="23145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237"/>
          <p:cNvSpPr/>
          <p:nvPr/>
        </p:nvSpPr>
        <p:spPr>
          <a:xfrm>
            <a:off x="5412104" y="5906805"/>
            <a:ext cx="2177416" cy="41310"/>
          </a:xfrm>
          <a:custGeom>
            <a:avLst/>
            <a:gdLst/>
            <a:ahLst/>
            <a:cxnLst/>
            <a:rect l="0" t="0" r="0" b="0"/>
            <a:pathLst>
              <a:path w="2177416" h="41310">
                <a:moveTo>
                  <a:pt x="0" y="25365"/>
                </a:moveTo>
                <a:lnTo>
                  <a:pt x="0" y="29915"/>
                </a:lnTo>
                <a:lnTo>
                  <a:pt x="953" y="31256"/>
                </a:lnTo>
                <a:lnTo>
                  <a:pt x="2541" y="32150"/>
                </a:lnTo>
                <a:lnTo>
                  <a:pt x="6844" y="33143"/>
                </a:lnTo>
                <a:lnTo>
                  <a:pt x="15601" y="33832"/>
                </a:lnTo>
                <a:lnTo>
                  <a:pt x="16116" y="34820"/>
                </a:lnTo>
                <a:lnTo>
                  <a:pt x="16459" y="36431"/>
                </a:lnTo>
                <a:lnTo>
                  <a:pt x="16688" y="38457"/>
                </a:lnTo>
                <a:lnTo>
                  <a:pt x="18745" y="39808"/>
                </a:lnTo>
                <a:lnTo>
                  <a:pt x="22022" y="40709"/>
                </a:lnTo>
                <a:lnTo>
                  <a:pt x="26112" y="41309"/>
                </a:lnTo>
                <a:lnTo>
                  <a:pt x="30743" y="40757"/>
                </a:lnTo>
                <a:lnTo>
                  <a:pt x="35735" y="39436"/>
                </a:lnTo>
                <a:lnTo>
                  <a:pt x="40969" y="37603"/>
                </a:lnTo>
                <a:lnTo>
                  <a:pt x="45410" y="36381"/>
                </a:lnTo>
                <a:lnTo>
                  <a:pt x="49324" y="35566"/>
                </a:lnTo>
                <a:lnTo>
                  <a:pt x="59382" y="34420"/>
                </a:lnTo>
                <a:lnTo>
                  <a:pt x="84525" y="33965"/>
                </a:lnTo>
                <a:lnTo>
                  <a:pt x="88735" y="33004"/>
                </a:lnTo>
                <a:lnTo>
                  <a:pt x="92494" y="31410"/>
                </a:lnTo>
                <a:lnTo>
                  <a:pt x="95953" y="29395"/>
                </a:lnTo>
                <a:lnTo>
                  <a:pt x="100164" y="28051"/>
                </a:lnTo>
                <a:lnTo>
                  <a:pt x="104876" y="27156"/>
                </a:lnTo>
                <a:lnTo>
                  <a:pt x="118070" y="25895"/>
                </a:lnTo>
                <a:lnTo>
                  <a:pt x="140163" y="25469"/>
                </a:lnTo>
                <a:lnTo>
                  <a:pt x="150592" y="24482"/>
                </a:lnTo>
                <a:lnTo>
                  <a:pt x="163260" y="22871"/>
                </a:lnTo>
                <a:lnTo>
                  <a:pt x="177420" y="20845"/>
                </a:lnTo>
                <a:lnTo>
                  <a:pt x="188765" y="19494"/>
                </a:lnTo>
                <a:lnTo>
                  <a:pt x="198234" y="18594"/>
                </a:lnTo>
                <a:lnTo>
                  <a:pt x="218122" y="17326"/>
                </a:lnTo>
                <a:lnTo>
                  <a:pt x="283191" y="16806"/>
                </a:lnTo>
                <a:lnTo>
                  <a:pt x="295408" y="15846"/>
                </a:lnTo>
                <a:lnTo>
                  <a:pt x="302666" y="14257"/>
                </a:lnTo>
                <a:lnTo>
                  <a:pt x="310363" y="12244"/>
                </a:lnTo>
                <a:lnTo>
                  <a:pt x="317398" y="10903"/>
                </a:lnTo>
                <a:lnTo>
                  <a:pt x="323994" y="10009"/>
                </a:lnTo>
                <a:lnTo>
                  <a:pt x="342379" y="8750"/>
                </a:lnTo>
                <a:lnTo>
                  <a:pt x="393667" y="8290"/>
                </a:lnTo>
                <a:lnTo>
                  <a:pt x="1046968" y="8220"/>
                </a:lnTo>
                <a:lnTo>
                  <a:pt x="1067549" y="7267"/>
                </a:lnTo>
                <a:lnTo>
                  <a:pt x="1087937" y="5680"/>
                </a:lnTo>
                <a:lnTo>
                  <a:pt x="1108197" y="3669"/>
                </a:lnTo>
                <a:lnTo>
                  <a:pt x="1132181" y="2328"/>
                </a:lnTo>
                <a:lnTo>
                  <a:pt x="1186769" y="839"/>
                </a:lnTo>
                <a:lnTo>
                  <a:pt x="1294611" y="0"/>
                </a:lnTo>
                <a:lnTo>
                  <a:pt x="1334561" y="835"/>
                </a:lnTo>
                <a:lnTo>
                  <a:pt x="1465718" y="5608"/>
                </a:lnTo>
                <a:lnTo>
                  <a:pt x="1736589" y="8067"/>
                </a:lnTo>
                <a:lnTo>
                  <a:pt x="1799565" y="9104"/>
                </a:lnTo>
                <a:lnTo>
                  <a:pt x="1821693" y="10714"/>
                </a:lnTo>
                <a:lnTo>
                  <a:pt x="1840254" y="12740"/>
                </a:lnTo>
                <a:lnTo>
                  <a:pt x="1855487" y="14091"/>
                </a:lnTo>
                <a:lnTo>
                  <a:pt x="1868499" y="14991"/>
                </a:lnTo>
                <a:lnTo>
                  <a:pt x="1903005" y="16259"/>
                </a:lnTo>
                <a:lnTo>
                  <a:pt x="1993312" y="16761"/>
                </a:lnTo>
                <a:lnTo>
                  <a:pt x="2010864" y="17724"/>
                </a:lnTo>
                <a:lnTo>
                  <a:pt x="2091458" y="23573"/>
                </a:lnTo>
                <a:lnTo>
                  <a:pt x="2118292" y="24834"/>
                </a:lnTo>
                <a:lnTo>
                  <a:pt x="2131136" y="26082"/>
                </a:lnTo>
                <a:lnTo>
                  <a:pt x="2139895" y="27747"/>
                </a:lnTo>
                <a:lnTo>
                  <a:pt x="2149545" y="29810"/>
                </a:lnTo>
                <a:lnTo>
                  <a:pt x="2156930" y="31186"/>
                </a:lnTo>
                <a:lnTo>
                  <a:pt x="2162806" y="32103"/>
                </a:lnTo>
                <a:lnTo>
                  <a:pt x="2177415" y="3393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238"/>
          <p:cNvSpPr/>
          <p:nvPr/>
        </p:nvSpPr>
        <p:spPr>
          <a:xfrm>
            <a:off x="5755004" y="5717857"/>
            <a:ext cx="34292" cy="265748"/>
          </a:xfrm>
          <a:custGeom>
            <a:avLst/>
            <a:gdLst/>
            <a:ahLst/>
            <a:cxnLst/>
            <a:rect l="0" t="0" r="0" b="0"/>
            <a:pathLst>
              <a:path w="34292" h="265748">
                <a:moveTo>
                  <a:pt x="34291" y="0"/>
                </a:moveTo>
                <a:lnTo>
                  <a:pt x="25189" y="0"/>
                </a:lnTo>
                <a:lnTo>
                  <a:pt x="22508" y="953"/>
                </a:lnTo>
                <a:lnTo>
                  <a:pt x="20720" y="2540"/>
                </a:lnTo>
                <a:lnTo>
                  <a:pt x="19529" y="4551"/>
                </a:lnTo>
                <a:lnTo>
                  <a:pt x="17782" y="8749"/>
                </a:lnTo>
                <a:lnTo>
                  <a:pt x="15665" y="14405"/>
                </a:lnTo>
                <a:lnTo>
                  <a:pt x="13301" y="21034"/>
                </a:lnTo>
                <a:lnTo>
                  <a:pt x="11725" y="27357"/>
                </a:lnTo>
                <a:lnTo>
                  <a:pt x="10674" y="33479"/>
                </a:lnTo>
                <a:lnTo>
                  <a:pt x="9974" y="39464"/>
                </a:lnTo>
                <a:lnTo>
                  <a:pt x="9507" y="44407"/>
                </a:lnTo>
                <a:lnTo>
                  <a:pt x="8988" y="52439"/>
                </a:lnTo>
                <a:lnTo>
                  <a:pt x="8758" y="61724"/>
                </a:lnTo>
                <a:lnTo>
                  <a:pt x="8696" y="66867"/>
                </a:lnTo>
                <a:lnTo>
                  <a:pt x="7702" y="76011"/>
                </a:lnTo>
                <a:lnTo>
                  <a:pt x="4059" y="101410"/>
                </a:lnTo>
                <a:lnTo>
                  <a:pt x="2706" y="119042"/>
                </a:lnTo>
                <a:lnTo>
                  <a:pt x="1804" y="139369"/>
                </a:lnTo>
                <a:lnTo>
                  <a:pt x="802" y="182909"/>
                </a:lnTo>
                <a:lnTo>
                  <a:pt x="0" y="26574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239"/>
          <p:cNvSpPr/>
          <p:nvPr/>
        </p:nvSpPr>
        <p:spPr>
          <a:xfrm>
            <a:off x="5540692" y="6092033"/>
            <a:ext cx="180024" cy="181731"/>
          </a:xfrm>
          <a:custGeom>
            <a:avLst/>
            <a:gdLst/>
            <a:ahLst/>
            <a:cxnLst/>
            <a:rect l="0" t="0" r="0" b="0"/>
            <a:pathLst>
              <a:path w="180024" h="181731">
                <a:moveTo>
                  <a:pt x="0" y="71594"/>
                </a:moveTo>
                <a:lnTo>
                  <a:pt x="4551" y="62493"/>
                </a:lnTo>
                <a:lnTo>
                  <a:pt x="6844" y="58859"/>
                </a:lnTo>
                <a:lnTo>
                  <a:pt x="9325" y="55484"/>
                </a:lnTo>
                <a:lnTo>
                  <a:pt x="11932" y="52281"/>
                </a:lnTo>
                <a:lnTo>
                  <a:pt x="13670" y="49194"/>
                </a:lnTo>
                <a:lnTo>
                  <a:pt x="14828" y="46183"/>
                </a:lnTo>
                <a:lnTo>
                  <a:pt x="15601" y="43223"/>
                </a:lnTo>
                <a:lnTo>
                  <a:pt x="18021" y="40298"/>
                </a:lnTo>
                <a:lnTo>
                  <a:pt x="21539" y="37395"/>
                </a:lnTo>
                <a:lnTo>
                  <a:pt x="25789" y="34507"/>
                </a:lnTo>
                <a:lnTo>
                  <a:pt x="30528" y="31629"/>
                </a:lnTo>
                <a:lnTo>
                  <a:pt x="35592" y="28759"/>
                </a:lnTo>
                <a:lnTo>
                  <a:pt x="40873" y="25892"/>
                </a:lnTo>
                <a:lnTo>
                  <a:pt x="49156" y="22076"/>
                </a:lnTo>
                <a:lnTo>
                  <a:pt x="71060" y="12756"/>
                </a:lnTo>
                <a:lnTo>
                  <a:pt x="81663" y="8556"/>
                </a:lnTo>
                <a:lnTo>
                  <a:pt x="101065" y="1350"/>
                </a:lnTo>
                <a:lnTo>
                  <a:pt x="108334" y="0"/>
                </a:lnTo>
                <a:lnTo>
                  <a:pt x="114133" y="52"/>
                </a:lnTo>
                <a:lnTo>
                  <a:pt x="118951" y="1040"/>
                </a:lnTo>
                <a:lnTo>
                  <a:pt x="124068" y="1698"/>
                </a:lnTo>
                <a:lnTo>
                  <a:pt x="129385" y="2137"/>
                </a:lnTo>
                <a:lnTo>
                  <a:pt x="134834" y="2429"/>
                </a:lnTo>
                <a:lnTo>
                  <a:pt x="138467" y="3577"/>
                </a:lnTo>
                <a:lnTo>
                  <a:pt x="140889" y="5294"/>
                </a:lnTo>
                <a:lnTo>
                  <a:pt x="144532" y="9742"/>
                </a:lnTo>
                <a:lnTo>
                  <a:pt x="149326" y="14895"/>
                </a:lnTo>
                <a:lnTo>
                  <a:pt x="150986" y="18554"/>
                </a:lnTo>
                <a:lnTo>
                  <a:pt x="152092" y="22899"/>
                </a:lnTo>
                <a:lnTo>
                  <a:pt x="152830" y="27701"/>
                </a:lnTo>
                <a:lnTo>
                  <a:pt x="153322" y="31855"/>
                </a:lnTo>
                <a:lnTo>
                  <a:pt x="153649" y="35576"/>
                </a:lnTo>
                <a:lnTo>
                  <a:pt x="153868" y="39010"/>
                </a:lnTo>
                <a:lnTo>
                  <a:pt x="153061" y="44156"/>
                </a:lnTo>
                <a:lnTo>
                  <a:pt x="151571" y="50445"/>
                </a:lnTo>
                <a:lnTo>
                  <a:pt x="149625" y="57495"/>
                </a:lnTo>
                <a:lnTo>
                  <a:pt x="146422" y="65052"/>
                </a:lnTo>
                <a:lnTo>
                  <a:pt x="142382" y="72948"/>
                </a:lnTo>
                <a:lnTo>
                  <a:pt x="137784" y="81069"/>
                </a:lnTo>
                <a:lnTo>
                  <a:pt x="129003" y="94103"/>
                </a:lnTo>
                <a:lnTo>
                  <a:pt x="104008" y="128905"/>
                </a:lnTo>
                <a:lnTo>
                  <a:pt x="94103" y="142187"/>
                </a:lnTo>
                <a:lnTo>
                  <a:pt x="86548" y="151994"/>
                </a:lnTo>
                <a:lnTo>
                  <a:pt x="80559" y="159484"/>
                </a:lnTo>
                <a:lnTo>
                  <a:pt x="75613" y="164477"/>
                </a:lnTo>
                <a:lnTo>
                  <a:pt x="71364" y="167806"/>
                </a:lnTo>
                <a:lnTo>
                  <a:pt x="62251" y="173149"/>
                </a:lnTo>
                <a:lnTo>
                  <a:pt x="58465" y="176420"/>
                </a:lnTo>
                <a:lnTo>
                  <a:pt x="56122" y="178625"/>
                </a:lnTo>
                <a:lnTo>
                  <a:pt x="55512" y="180096"/>
                </a:lnTo>
                <a:lnTo>
                  <a:pt x="56058" y="181076"/>
                </a:lnTo>
                <a:lnTo>
                  <a:pt x="57375" y="181730"/>
                </a:lnTo>
                <a:lnTo>
                  <a:pt x="58252" y="181213"/>
                </a:lnTo>
                <a:lnTo>
                  <a:pt x="58837" y="179916"/>
                </a:lnTo>
                <a:lnTo>
                  <a:pt x="59227" y="178099"/>
                </a:lnTo>
                <a:lnTo>
                  <a:pt x="61392" y="176887"/>
                </a:lnTo>
                <a:lnTo>
                  <a:pt x="64741" y="176079"/>
                </a:lnTo>
                <a:lnTo>
                  <a:pt x="68878" y="175541"/>
                </a:lnTo>
                <a:lnTo>
                  <a:pt x="72589" y="175182"/>
                </a:lnTo>
                <a:lnTo>
                  <a:pt x="76015" y="174943"/>
                </a:lnTo>
                <a:lnTo>
                  <a:pt x="79252" y="174783"/>
                </a:lnTo>
                <a:lnTo>
                  <a:pt x="85388" y="174606"/>
                </a:lnTo>
                <a:lnTo>
                  <a:pt x="101639" y="174492"/>
                </a:lnTo>
                <a:lnTo>
                  <a:pt x="109670" y="173530"/>
                </a:lnTo>
                <a:lnTo>
                  <a:pt x="119786" y="171936"/>
                </a:lnTo>
                <a:lnTo>
                  <a:pt x="131292" y="169921"/>
                </a:lnTo>
                <a:lnTo>
                  <a:pt x="139916" y="168579"/>
                </a:lnTo>
                <a:lnTo>
                  <a:pt x="146617" y="167682"/>
                </a:lnTo>
                <a:lnTo>
                  <a:pt x="152037" y="167086"/>
                </a:lnTo>
                <a:lnTo>
                  <a:pt x="157556" y="166688"/>
                </a:lnTo>
                <a:lnTo>
                  <a:pt x="163140" y="166422"/>
                </a:lnTo>
                <a:lnTo>
                  <a:pt x="180023" y="16589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240"/>
          <p:cNvSpPr/>
          <p:nvPr/>
        </p:nvSpPr>
        <p:spPr>
          <a:xfrm>
            <a:off x="5815012" y="6112715"/>
            <a:ext cx="119483" cy="152208"/>
          </a:xfrm>
          <a:custGeom>
            <a:avLst/>
            <a:gdLst/>
            <a:ahLst/>
            <a:cxnLst/>
            <a:rect l="0" t="0" r="0" b="0"/>
            <a:pathLst>
              <a:path w="119483" h="152208">
                <a:moveTo>
                  <a:pt x="34290" y="16622"/>
                </a:moveTo>
                <a:lnTo>
                  <a:pt x="29740" y="16622"/>
                </a:lnTo>
                <a:lnTo>
                  <a:pt x="28399" y="17575"/>
                </a:lnTo>
                <a:lnTo>
                  <a:pt x="27505" y="19163"/>
                </a:lnTo>
                <a:lnTo>
                  <a:pt x="26909" y="21173"/>
                </a:lnTo>
                <a:lnTo>
                  <a:pt x="25559" y="24419"/>
                </a:lnTo>
                <a:lnTo>
                  <a:pt x="23707" y="28487"/>
                </a:lnTo>
                <a:lnTo>
                  <a:pt x="21520" y="33105"/>
                </a:lnTo>
                <a:lnTo>
                  <a:pt x="19109" y="37135"/>
                </a:lnTo>
                <a:lnTo>
                  <a:pt x="16549" y="40775"/>
                </a:lnTo>
                <a:lnTo>
                  <a:pt x="13891" y="44155"/>
                </a:lnTo>
                <a:lnTo>
                  <a:pt x="12118" y="51170"/>
                </a:lnTo>
                <a:lnTo>
                  <a:pt x="10936" y="60609"/>
                </a:lnTo>
                <a:lnTo>
                  <a:pt x="10149" y="71664"/>
                </a:lnTo>
                <a:lnTo>
                  <a:pt x="9623" y="82844"/>
                </a:lnTo>
                <a:lnTo>
                  <a:pt x="9040" y="105427"/>
                </a:lnTo>
                <a:lnTo>
                  <a:pt x="10789" y="114878"/>
                </a:lnTo>
                <a:lnTo>
                  <a:pt x="13860" y="123083"/>
                </a:lnTo>
                <a:lnTo>
                  <a:pt x="23376" y="140839"/>
                </a:lnTo>
                <a:lnTo>
                  <a:pt x="26061" y="143248"/>
                </a:lnTo>
                <a:lnTo>
                  <a:pt x="29757" y="145807"/>
                </a:lnTo>
                <a:lnTo>
                  <a:pt x="40274" y="152207"/>
                </a:lnTo>
                <a:lnTo>
                  <a:pt x="43042" y="151780"/>
                </a:lnTo>
                <a:lnTo>
                  <a:pt x="46792" y="150542"/>
                </a:lnTo>
                <a:lnTo>
                  <a:pt x="51197" y="148765"/>
                </a:lnTo>
                <a:lnTo>
                  <a:pt x="55087" y="147580"/>
                </a:lnTo>
                <a:lnTo>
                  <a:pt x="58632" y="146790"/>
                </a:lnTo>
                <a:lnTo>
                  <a:pt x="61948" y="146263"/>
                </a:lnTo>
                <a:lnTo>
                  <a:pt x="65111" y="144960"/>
                </a:lnTo>
                <a:lnTo>
                  <a:pt x="68173" y="143138"/>
                </a:lnTo>
                <a:lnTo>
                  <a:pt x="71166" y="140971"/>
                </a:lnTo>
                <a:lnTo>
                  <a:pt x="74114" y="138573"/>
                </a:lnTo>
                <a:lnTo>
                  <a:pt x="77032" y="136023"/>
                </a:lnTo>
                <a:lnTo>
                  <a:pt x="79930" y="133371"/>
                </a:lnTo>
                <a:lnTo>
                  <a:pt x="83767" y="128744"/>
                </a:lnTo>
                <a:lnTo>
                  <a:pt x="88229" y="122803"/>
                </a:lnTo>
                <a:lnTo>
                  <a:pt x="93110" y="115984"/>
                </a:lnTo>
                <a:lnTo>
                  <a:pt x="97315" y="110486"/>
                </a:lnTo>
                <a:lnTo>
                  <a:pt x="101072" y="105868"/>
                </a:lnTo>
                <a:lnTo>
                  <a:pt x="104529" y="101837"/>
                </a:lnTo>
                <a:lnTo>
                  <a:pt x="107786" y="95340"/>
                </a:lnTo>
                <a:lnTo>
                  <a:pt x="110910" y="87198"/>
                </a:lnTo>
                <a:lnTo>
                  <a:pt x="113945" y="77960"/>
                </a:lnTo>
                <a:lnTo>
                  <a:pt x="115969" y="70849"/>
                </a:lnTo>
                <a:lnTo>
                  <a:pt x="117317" y="65156"/>
                </a:lnTo>
                <a:lnTo>
                  <a:pt x="118217" y="60408"/>
                </a:lnTo>
                <a:lnTo>
                  <a:pt x="118816" y="54385"/>
                </a:lnTo>
                <a:lnTo>
                  <a:pt x="119216" y="47513"/>
                </a:lnTo>
                <a:lnTo>
                  <a:pt x="119482" y="40073"/>
                </a:lnTo>
                <a:lnTo>
                  <a:pt x="118707" y="34161"/>
                </a:lnTo>
                <a:lnTo>
                  <a:pt x="117238" y="29267"/>
                </a:lnTo>
                <a:lnTo>
                  <a:pt x="115307" y="25052"/>
                </a:lnTo>
                <a:lnTo>
                  <a:pt x="113066" y="21290"/>
                </a:lnTo>
                <a:lnTo>
                  <a:pt x="110620" y="17829"/>
                </a:lnTo>
                <a:lnTo>
                  <a:pt x="108036" y="14569"/>
                </a:lnTo>
                <a:lnTo>
                  <a:pt x="105362" y="11444"/>
                </a:lnTo>
                <a:lnTo>
                  <a:pt x="102626" y="8407"/>
                </a:lnTo>
                <a:lnTo>
                  <a:pt x="99850" y="5430"/>
                </a:lnTo>
                <a:lnTo>
                  <a:pt x="97046" y="3446"/>
                </a:lnTo>
                <a:lnTo>
                  <a:pt x="94225" y="2123"/>
                </a:lnTo>
                <a:lnTo>
                  <a:pt x="91392" y="1241"/>
                </a:lnTo>
                <a:lnTo>
                  <a:pt x="87598" y="653"/>
                </a:lnTo>
                <a:lnTo>
                  <a:pt x="83164" y="261"/>
                </a:lnTo>
                <a:lnTo>
                  <a:pt x="78303" y="0"/>
                </a:lnTo>
                <a:lnTo>
                  <a:pt x="73157" y="778"/>
                </a:lnTo>
                <a:lnTo>
                  <a:pt x="67821" y="2250"/>
                </a:lnTo>
                <a:lnTo>
                  <a:pt x="62359" y="4183"/>
                </a:lnTo>
                <a:lnTo>
                  <a:pt x="56813" y="6425"/>
                </a:lnTo>
                <a:lnTo>
                  <a:pt x="51210" y="8871"/>
                </a:lnTo>
                <a:lnTo>
                  <a:pt x="39905" y="14130"/>
                </a:lnTo>
                <a:lnTo>
                  <a:pt x="28531" y="19642"/>
                </a:lnTo>
                <a:lnTo>
                  <a:pt x="22830" y="23398"/>
                </a:lnTo>
                <a:lnTo>
                  <a:pt x="17126" y="27807"/>
                </a:lnTo>
                <a:lnTo>
                  <a:pt x="0" y="4233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241"/>
          <p:cNvSpPr/>
          <p:nvPr/>
        </p:nvSpPr>
        <p:spPr>
          <a:xfrm>
            <a:off x="6492240" y="5730063"/>
            <a:ext cx="25718" cy="298463"/>
          </a:xfrm>
          <a:custGeom>
            <a:avLst/>
            <a:gdLst/>
            <a:ahLst/>
            <a:cxnLst/>
            <a:rect l="0" t="0" r="0" b="0"/>
            <a:pathLst>
              <a:path w="25718" h="298463">
                <a:moveTo>
                  <a:pt x="25717" y="4939"/>
                </a:moveTo>
                <a:lnTo>
                  <a:pt x="25717" y="0"/>
                </a:lnTo>
                <a:lnTo>
                  <a:pt x="25717" y="49609"/>
                </a:lnTo>
                <a:lnTo>
                  <a:pt x="24765" y="71867"/>
                </a:lnTo>
                <a:lnTo>
                  <a:pt x="23177" y="95277"/>
                </a:lnTo>
                <a:lnTo>
                  <a:pt x="19826" y="138434"/>
                </a:lnTo>
                <a:lnTo>
                  <a:pt x="16986" y="187368"/>
                </a:lnTo>
                <a:lnTo>
                  <a:pt x="9868" y="279787"/>
                </a:lnTo>
                <a:lnTo>
                  <a:pt x="8484" y="286279"/>
                </a:lnTo>
                <a:lnTo>
                  <a:pt x="6608" y="291559"/>
                </a:lnTo>
                <a:lnTo>
                  <a:pt x="4406" y="296031"/>
                </a:lnTo>
                <a:lnTo>
                  <a:pt x="2937" y="298061"/>
                </a:lnTo>
                <a:lnTo>
                  <a:pt x="1958" y="298462"/>
                </a:lnTo>
                <a:lnTo>
                  <a:pt x="0" y="29640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242"/>
          <p:cNvSpPr/>
          <p:nvPr/>
        </p:nvSpPr>
        <p:spPr>
          <a:xfrm>
            <a:off x="6367286" y="6069353"/>
            <a:ext cx="219252" cy="214239"/>
          </a:xfrm>
          <a:custGeom>
            <a:avLst/>
            <a:gdLst/>
            <a:ahLst/>
            <a:cxnLst/>
            <a:rect l="0" t="0" r="0" b="0"/>
            <a:pathLst>
              <a:path w="219252" h="214239">
                <a:moveTo>
                  <a:pt x="4939" y="77129"/>
                </a:moveTo>
                <a:lnTo>
                  <a:pt x="388" y="72579"/>
                </a:lnTo>
                <a:lnTo>
                  <a:pt x="0" y="70285"/>
                </a:lnTo>
                <a:lnTo>
                  <a:pt x="693" y="67804"/>
                </a:lnTo>
                <a:lnTo>
                  <a:pt x="2109" y="65198"/>
                </a:lnTo>
                <a:lnTo>
                  <a:pt x="3681" y="59761"/>
                </a:lnTo>
                <a:lnTo>
                  <a:pt x="4100" y="56978"/>
                </a:lnTo>
                <a:lnTo>
                  <a:pt x="5332" y="55123"/>
                </a:lnTo>
                <a:lnTo>
                  <a:pt x="7106" y="53886"/>
                </a:lnTo>
                <a:lnTo>
                  <a:pt x="9241" y="53061"/>
                </a:lnTo>
                <a:lnTo>
                  <a:pt x="17332" y="47749"/>
                </a:lnTo>
                <a:lnTo>
                  <a:pt x="44102" y="29146"/>
                </a:lnTo>
                <a:lnTo>
                  <a:pt x="54860" y="21328"/>
                </a:lnTo>
                <a:lnTo>
                  <a:pt x="62985" y="15164"/>
                </a:lnTo>
                <a:lnTo>
                  <a:pt x="69353" y="10101"/>
                </a:lnTo>
                <a:lnTo>
                  <a:pt x="75504" y="6726"/>
                </a:lnTo>
                <a:lnTo>
                  <a:pt x="81510" y="4476"/>
                </a:lnTo>
                <a:lnTo>
                  <a:pt x="87418" y="2976"/>
                </a:lnTo>
                <a:lnTo>
                  <a:pt x="93263" y="1976"/>
                </a:lnTo>
                <a:lnTo>
                  <a:pt x="99064" y="1310"/>
                </a:lnTo>
                <a:lnTo>
                  <a:pt x="104837" y="866"/>
                </a:lnTo>
                <a:lnTo>
                  <a:pt x="113790" y="372"/>
                </a:lnTo>
                <a:lnTo>
                  <a:pt x="120945" y="152"/>
                </a:lnTo>
                <a:lnTo>
                  <a:pt x="131681" y="0"/>
                </a:lnTo>
                <a:lnTo>
                  <a:pt x="135246" y="2527"/>
                </a:lnTo>
                <a:lnTo>
                  <a:pt x="137530" y="4534"/>
                </a:lnTo>
                <a:lnTo>
                  <a:pt x="139053" y="6825"/>
                </a:lnTo>
                <a:lnTo>
                  <a:pt x="140745" y="11910"/>
                </a:lnTo>
                <a:lnTo>
                  <a:pt x="141196" y="15553"/>
                </a:lnTo>
                <a:lnTo>
                  <a:pt x="141497" y="19886"/>
                </a:lnTo>
                <a:lnTo>
                  <a:pt x="141697" y="24680"/>
                </a:lnTo>
                <a:lnTo>
                  <a:pt x="141920" y="35086"/>
                </a:lnTo>
                <a:lnTo>
                  <a:pt x="141980" y="40527"/>
                </a:lnTo>
                <a:lnTo>
                  <a:pt x="141067" y="48918"/>
                </a:lnTo>
                <a:lnTo>
                  <a:pt x="139506" y="59275"/>
                </a:lnTo>
                <a:lnTo>
                  <a:pt x="137513" y="70941"/>
                </a:lnTo>
                <a:lnTo>
                  <a:pt x="135231" y="80624"/>
                </a:lnTo>
                <a:lnTo>
                  <a:pt x="132758" y="88984"/>
                </a:lnTo>
                <a:lnTo>
                  <a:pt x="130156" y="96462"/>
                </a:lnTo>
                <a:lnTo>
                  <a:pt x="122186" y="117472"/>
                </a:lnTo>
                <a:lnTo>
                  <a:pt x="117393" y="129742"/>
                </a:lnTo>
                <a:lnTo>
                  <a:pt x="113246" y="139826"/>
                </a:lnTo>
                <a:lnTo>
                  <a:pt x="109528" y="148455"/>
                </a:lnTo>
                <a:lnTo>
                  <a:pt x="106097" y="156112"/>
                </a:lnTo>
                <a:lnTo>
                  <a:pt x="101905" y="164075"/>
                </a:lnTo>
                <a:lnTo>
                  <a:pt x="97206" y="172240"/>
                </a:lnTo>
                <a:lnTo>
                  <a:pt x="92167" y="180542"/>
                </a:lnTo>
                <a:lnTo>
                  <a:pt x="87856" y="187028"/>
                </a:lnTo>
                <a:lnTo>
                  <a:pt x="84029" y="192305"/>
                </a:lnTo>
                <a:lnTo>
                  <a:pt x="80526" y="196776"/>
                </a:lnTo>
                <a:lnTo>
                  <a:pt x="76285" y="200709"/>
                </a:lnTo>
                <a:lnTo>
                  <a:pt x="71553" y="204283"/>
                </a:lnTo>
                <a:lnTo>
                  <a:pt x="66493" y="207618"/>
                </a:lnTo>
                <a:lnTo>
                  <a:pt x="62168" y="209842"/>
                </a:lnTo>
                <a:lnTo>
                  <a:pt x="58331" y="211324"/>
                </a:lnTo>
                <a:lnTo>
                  <a:pt x="54821" y="212312"/>
                </a:lnTo>
                <a:lnTo>
                  <a:pt x="54386" y="212972"/>
                </a:lnTo>
                <a:lnTo>
                  <a:pt x="56001" y="213411"/>
                </a:lnTo>
                <a:lnTo>
                  <a:pt x="58983" y="213704"/>
                </a:lnTo>
                <a:lnTo>
                  <a:pt x="62876" y="213899"/>
                </a:lnTo>
                <a:lnTo>
                  <a:pt x="72281" y="214115"/>
                </a:lnTo>
                <a:lnTo>
                  <a:pt x="92837" y="214238"/>
                </a:lnTo>
                <a:lnTo>
                  <a:pt x="103542" y="212350"/>
                </a:lnTo>
                <a:lnTo>
                  <a:pt x="116394" y="209186"/>
                </a:lnTo>
                <a:lnTo>
                  <a:pt x="219251" y="1885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243"/>
          <p:cNvSpPr/>
          <p:nvPr/>
        </p:nvSpPr>
        <p:spPr>
          <a:xfrm>
            <a:off x="6604185" y="6019086"/>
            <a:ext cx="203858" cy="247412"/>
          </a:xfrm>
          <a:custGeom>
            <a:avLst/>
            <a:gdLst/>
            <a:ahLst/>
            <a:cxnLst/>
            <a:rect l="0" t="0" r="0" b="0"/>
            <a:pathLst>
              <a:path w="203858" h="247412">
                <a:moveTo>
                  <a:pt x="179520" y="7381"/>
                </a:moveTo>
                <a:lnTo>
                  <a:pt x="165867" y="2831"/>
                </a:lnTo>
                <a:lnTo>
                  <a:pt x="160893" y="1489"/>
                </a:lnTo>
                <a:lnTo>
                  <a:pt x="156624" y="596"/>
                </a:lnTo>
                <a:lnTo>
                  <a:pt x="152826" y="0"/>
                </a:lnTo>
                <a:lnTo>
                  <a:pt x="148388" y="556"/>
                </a:lnTo>
                <a:lnTo>
                  <a:pt x="143526" y="1879"/>
                </a:lnTo>
                <a:lnTo>
                  <a:pt x="138379" y="3713"/>
                </a:lnTo>
                <a:lnTo>
                  <a:pt x="133995" y="4936"/>
                </a:lnTo>
                <a:lnTo>
                  <a:pt x="130120" y="5751"/>
                </a:lnTo>
                <a:lnTo>
                  <a:pt x="126584" y="6294"/>
                </a:lnTo>
                <a:lnTo>
                  <a:pt x="122322" y="7609"/>
                </a:lnTo>
                <a:lnTo>
                  <a:pt x="117575" y="9438"/>
                </a:lnTo>
                <a:lnTo>
                  <a:pt x="112505" y="11610"/>
                </a:lnTo>
                <a:lnTo>
                  <a:pt x="103411" y="14963"/>
                </a:lnTo>
                <a:lnTo>
                  <a:pt x="78066" y="23768"/>
                </a:lnTo>
                <a:lnTo>
                  <a:pt x="68069" y="27831"/>
                </a:lnTo>
                <a:lnTo>
                  <a:pt x="60452" y="31492"/>
                </a:lnTo>
                <a:lnTo>
                  <a:pt x="54421" y="34885"/>
                </a:lnTo>
                <a:lnTo>
                  <a:pt x="49448" y="38100"/>
                </a:lnTo>
                <a:lnTo>
                  <a:pt x="45180" y="41195"/>
                </a:lnTo>
                <a:lnTo>
                  <a:pt x="41383" y="44211"/>
                </a:lnTo>
                <a:lnTo>
                  <a:pt x="37898" y="46222"/>
                </a:lnTo>
                <a:lnTo>
                  <a:pt x="34623" y="47563"/>
                </a:lnTo>
                <a:lnTo>
                  <a:pt x="31487" y="48456"/>
                </a:lnTo>
                <a:lnTo>
                  <a:pt x="25462" y="51989"/>
                </a:lnTo>
                <a:lnTo>
                  <a:pt x="19609" y="56734"/>
                </a:lnTo>
                <a:lnTo>
                  <a:pt x="13833" y="62018"/>
                </a:lnTo>
                <a:lnTo>
                  <a:pt x="5227" y="70348"/>
                </a:lnTo>
                <a:lnTo>
                  <a:pt x="3317" y="74125"/>
                </a:lnTo>
                <a:lnTo>
                  <a:pt x="2044" y="78547"/>
                </a:lnTo>
                <a:lnTo>
                  <a:pt x="1195" y="83400"/>
                </a:lnTo>
                <a:lnTo>
                  <a:pt x="628" y="90445"/>
                </a:lnTo>
                <a:lnTo>
                  <a:pt x="252" y="98952"/>
                </a:lnTo>
                <a:lnTo>
                  <a:pt x="0" y="108433"/>
                </a:lnTo>
                <a:lnTo>
                  <a:pt x="785" y="115707"/>
                </a:lnTo>
                <a:lnTo>
                  <a:pt x="2261" y="121508"/>
                </a:lnTo>
                <a:lnTo>
                  <a:pt x="4197" y="126329"/>
                </a:lnTo>
                <a:lnTo>
                  <a:pt x="7393" y="130495"/>
                </a:lnTo>
                <a:lnTo>
                  <a:pt x="11429" y="134224"/>
                </a:lnTo>
                <a:lnTo>
                  <a:pt x="16024" y="137663"/>
                </a:lnTo>
                <a:lnTo>
                  <a:pt x="19088" y="140908"/>
                </a:lnTo>
                <a:lnTo>
                  <a:pt x="21129" y="144024"/>
                </a:lnTo>
                <a:lnTo>
                  <a:pt x="22491" y="147054"/>
                </a:lnTo>
                <a:lnTo>
                  <a:pt x="24352" y="149074"/>
                </a:lnTo>
                <a:lnTo>
                  <a:pt x="26545" y="150421"/>
                </a:lnTo>
                <a:lnTo>
                  <a:pt x="31520" y="151917"/>
                </a:lnTo>
                <a:lnTo>
                  <a:pt x="36907" y="152582"/>
                </a:lnTo>
                <a:lnTo>
                  <a:pt x="39677" y="153712"/>
                </a:lnTo>
                <a:lnTo>
                  <a:pt x="45295" y="157507"/>
                </a:lnTo>
                <a:lnTo>
                  <a:pt x="50966" y="159829"/>
                </a:lnTo>
                <a:lnTo>
                  <a:pt x="53812" y="160448"/>
                </a:lnTo>
                <a:lnTo>
                  <a:pt x="56662" y="159908"/>
                </a:lnTo>
                <a:lnTo>
                  <a:pt x="62369" y="156768"/>
                </a:lnTo>
                <a:lnTo>
                  <a:pt x="68080" y="154738"/>
                </a:lnTo>
                <a:lnTo>
                  <a:pt x="70937" y="154197"/>
                </a:lnTo>
                <a:lnTo>
                  <a:pt x="72841" y="152883"/>
                </a:lnTo>
                <a:lnTo>
                  <a:pt x="74111" y="151055"/>
                </a:lnTo>
                <a:lnTo>
                  <a:pt x="74957" y="148884"/>
                </a:lnTo>
                <a:lnTo>
                  <a:pt x="76473" y="147436"/>
                </a:lnTo>
                <a:lnTo>
                  <a:pt x="78438" y="146471"/>
                </a:lnTo>
                <a:lnTo>
                  <a:pt x="84112" y="144447"/>
                </a:lnTo>
                <a:lnTo>
                  <a:pt x="88292" y="142573"/>
                </a:lnTo>
                <a:lnTo>
                  <a:pt x="92983" y="140372"/>
                </a:lnTo>
                <a:lnTo>
                  <a:pt x="97064" y="137952"/>
                </a:lnTo>
                <a:lnTo>
                  <a:pt x="100737" y="135386"/>
                </a:lnTo>
                <a:lnTo>
                  <a:pt x="104138" y="132722"/>
                </a:lnTo>
                <a:lnTo>
                  <a:pt x="108309" y="129994"/>
                </a:lnTo>
                <a:lnTo>
                  <a:pt x="112996" y="127224"/>
                </a:lnTo>
                <a:lnTo>
                  <a:pt x="118026" y="124424"/>
                </a:lnTo>
                <a:lnTo>
                  <a:pt x="122331" y="122557"/>
                </a:lnTo>
                <a:lnTo>
                  <a:pt x="126154" y="121313"/>
                </a:lnTo>
                <a:lnTo>
                  <a:pt x="129655" y="120483"/>
                </a:lnTo>
                <a:lnTo>
                  <a:pt x="132941" y="119930"/>
                </a:lnTo>
                <a:lnTo>
                  <a:pt x="139133" y="119316"/>
                </a:lnTo>
                <a:lnTo>
                  <a:pt x="145060" y="119042"/>
                </a:lnTo>
                <a:lnTo>
                  <a:pt x="151822" y="118921"/>
                </a:lnTo>
                <a:lnTo>
                  <a:pt x="177154" y="118836"/>
                </a:lnTo>
                <a:lnTo>
                  <a:pt x="181753" y="119785"/>
                </a:lnTo>
                <a:lnTo>
                  <a:pt x="185771" y="121369"/>
                </a:lnTo>
                <a:lnTo>
                  <a:pt x="189402" y="123378"/>
                </a:lnTo>
                <a:lnTo>
                  <a:pt x="191823" y="125670"/>
                </a:lnTo>
                <a:lnTo>
                  <a:pt x="193437" y="128151"/>
                </a:lnTo>
                <a:lnTo>
                  <a:pt x="194513" y="130757"/>
                </a:lnTo>
                <a:lnTo>
                  <a:pt x="198248" y="136192"/>
                </a:lnTo>
                <a:lnTo>
                  <a:pt x="200577" y="138975"/>
                </a:lnTo>
                <a:lnTo>
                  <a:pt x="202131" y="142735"/>
                </a:lnTo>
                <a:lnTo>
                  <a:pt x="203166" y="147147"/>
                </a:lnTo>
                <a:lnTo>
                  <a:pt x="203857" y="151994"/>
                </a:lnTo>
                <a:lnTo>
                  <a:pt x="203364" y="158082"/>
                </a:lnTo>
                <a:lnTo>
                  <a:pt x="202084" y="164999"/>
                </a:lnTo>
                <a:lnTo>
                  <a:pt x="200277" y="172467"/>
                </a:lnTo>
                <a:lnTo>
                  <a:pt x="196216" y="180303"/>
                </a:lnTo>
                <a:lnTo>
                  <a:pt x="190651" y="188385"/>
                </a:lnTo>
                <a:lnTo>
                  <a:pt x="184082" y="196630"/>
                </a:lnTo>
                <a:lnTo>
                  <a:pt x="177799" y="204032"/>
                </a:lnTo>
                <a:lnTo>
                  <a:pt x="171705" y="210872"/>
                </a:lnTo>
                <a:lnTo>
                  <a:pt x="165737" y="217337"/>
                </a:lnTo>
                <a:lnTo>
                  <a:pt x="159854" y="222599"/>
                </a:lnTo>
                <a:lnTo>
                  <a:pt x="154027" y="227060"/>
                </a:lnTo>
                <a:lnTo>
                  <a:pt x="148237" y="230986"/>
                </a:lnTo>
                <a:lnTo>
                  <a:pt x="143424" y="233604"/>
                </a:lnTo>
                <a:lnTo>
                  <a:pt x="139263" y="235349"/>
                </a:lnTo>
                <a:lnTo>
                  <a:pt x="135537" y="236512"/>
                </a:lnTo>
                <a:lnTo>
                  <a:pt x="131148" y="238240"/>
                </a:lnTo>
                <a:lnTo>
                  <a:pt x="126317" y="240345"/>
                </a:lnTo>
                <a:lnTo>
                  <a:pt x="121192" y="242700"/>
                </a:lnTo>
                <a:lnTo>
                  <a:pt x="115869" y="244271"/>
                </a:lnTo>
                <a:lnTo>
                  <a:pt x="110416" y="245317"/>
                </a:lnTo>
                <a:lnTo>
                  <a:pt x="104876" y="246015"/>
                </a:lnTo>
                <a:lnTo>
                  <a:pt x="100229" y="246481"/>
                </a:lnTo>
                <a:lnTo>
                  <a:pt x="96179" y="246791"/>
                </a:lnTo>
                <a:lnTo>
                  <a:pt x="92527" y="246998"/>
                </a:lnTo>
                <a:lnTo>
                  <a:pt x="85929" y="247228"/>
                </a:lnTo>
                <a:lnTo>
                  <a:pt x="68077" y="24741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244"/>
          <p:cNvSpPr/>
          <p:nvPr/>
        </p:nvSpPr>
        <p:spPr>
          <a:xfrm>
            <a:off x="7246619" y="5743575"/>
            <a:ext cx="24174" cy="291466"/>
          </a:xfrm>
          <a:custGeom>
            <a:avLst/>
            <a:gdLst/>
            <a:ahLst/>
            <a:cxnLst/>
            <a:rect l="0" t="0" r="0" b="0"/>
            <a:pathLst>
              <a:path w="24174" h="291466">
                <a:moveTo>
                  <a:pt x="8573" y="0"/>
                </a:moveTo>
                <a:lnTo>
                  <a:pt x="13124" y="4551"/>
                </a:lnTo>
                <a:lnTo>
                  <a:pt x="15417" y="7796"/>
                </a:lnTo>
                <a:lnTo>
                  <a:pt x="17898" y="11865"/>
                </a:lnTo>
                <a:lnTo>
                  <a:pt x="20504" y="16482"/>
                </a:lnTo>
                <a:lnTo>
                  <a:pt x="22243" y="21465"/>
                </a:lnTo>
                <a:lnTo>
                  <a:pt x="23401" y="26693"/>
                </a:lnTo>
                <a:lnTo>
                  <a:pt x="24173" y="32083"/>
                </a:lnTo>
                <a:lnTo>
                  <a:pt x="23735" y="41391"/>
                </a:lnTo>
                <a:lnTo>
                  <a:pt x="22492" y="53311"/>
                </a:lnTo>
                <a:lnTo>
                  <a:pt x="20709" y="66973"/>
                </a:lnTo>
                <a:lnTo>
                  <a:pt x="16190" y="117714"/>
                </a:lnTo>
                <a:lnTo>
                  <a:pt x="11958" y="173285"/>
                </a:lnTo>
                <a:lnTo>
                  <a:pt x="10077" y="204333"/>
                </a:lnTo>
                <a:lnTo>
                  <a:pt x="8624" y="219089"/>
                </a:lnTo>
                <a:lnTo>
                  <a:pt x="0" y="29146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1245"/>
          <p:cNvSpPr/>
          <p:nvPr/>
        </p:nvSpPr>
        <p:spPr>
          <a:xfrm>
            <a:off x="7136369" y="6060952"/>
            <a:ext cx="178318" cy="281077"/>
          </a:xfrm>
          <a:custGeom>
            <a:avLst/>
            <a:gdLst/>
            <a:ahLst/>
            <a:cxnLst/>
            <a:rect l="0" t="0" r="0" b="0"/>
            <a:pathLst>
              <a:path w="178318" h="281077">
                <a:moveTo>
                  <a:pt x="7381" y="94102"/>
                </a:moveTo>
                <a:lnTo>
                  <a:pt x="2830" y="85001"/>
                </a:lnTo>
                <a:lnTo>
                  <a:pt x="596" y="77993"/>
                </a:lnTo>
                <a:lnTo>
                  <a:pt x="0" y="74790"/>
                </a:lnTo>
                <a:lnTo>
                  <a:pt x="6270" y="66940"/>
                </a:lnTo>
                <a:lnTo>
                  <a:pt x="17118" y="55992"/>
                </a:lnTo>
                <a:lnTo>
                  <a:pt x="31017" y="42978"/>
                </a:lnTo>
                <a:lnTo>
                  <a:pt x="42188" y="33350"/>
                </a:lnTo>
                <a:lnTo>
                  <a:pt x="51541" y="25978"/>
                </a:lnTo>
                <a:lnTo>
                  <a:pt x="59680" y="20112"/>
                </a:lnTo>
                <a:lnTo>
                  <a:pt x="67013" y="15248"/>
                </a:lnTo>
                <a:lnTo>
                  <a:pt x="73805" y="11053"/>
                </a:lnTo>
                <a:lnTo>
                  <a:pt x="80239" y="7303"/>
                </a:lnTo>
                <a:lnTo>
                  <a:pt x="86433" y="4804"/>
                </a:lnTo>
                <a:lnTo>
                  <a:pt x="92468" y="3138"/>
                </a:lnTo>
                <a:lnTo>
                  <a:pt x="98395" y="2027"/>
                </a:lnTo>
                <a:lnTo>
                  <a:pt x="103299" y="1286"/>
                </a:lnTo>
                <a:lnTo>
                  <a:pt x="107522" y="793"/>
                </a:lnTo>
                <a:lnTo>
                  <a:pt x="111289" y="463"/>
                </a:lnTo>
                <a:lnTo>
                  <a:pt x="114753" y="244"/>
                </a:lnTo>
                <a:lnTo>
                  <a:pt x="121142" y="0"/>
                </a:lnTo>
                <a:lnTo>
                  <a:pt x="124179" y="888"/>
                </a:lnTo>
                <a:lnTo>
                  <a:pt x="127156" y="2432"/>
                </a:lnTo>
                <a:lnTo>
                  <a:pt x="130094" y="4414"/>
                </a:lnTo>
                <a:lnTo>
                  <a:pt x="132052" y="6688"/>
                </a:lnTo>
                <a:lnTo>
                  <a:pt x="133357" y="9156"/>
                </a:lnTo>
                <a:lnTo>
                  <a:pt x="134808" y="14439"/>
                </a:lnTo>
                <a:lnTo>
                  <a:pt x="135452" y="19961"/>
                </a:lnTo>
                <a:lnTo>
                  <a:pt x="135739" y="28131"/>
                </a:lnTo>
                <a:lnTo>
                  <a:pt x="135816" y="32976"/>
                </a:lnTo>
                <a:lnTo>
                  <a:pt x="134914" y="38112"/>
                </a:lnTo>
                <a:lnTo>
                  <a:pt x="133360" y="43440"/>
                </a:lnTo>
                <a:lnTo>
                  <a:pt x="131372" y="48898"/>
                </a:lnTo>
                <a:lnTo>
                  <a:pt x="128141" y="56346"/>
                </a:lnTo>
                <a:lnTo>
                  <a:pt x="119472" y="74782"/>
                </a:lnTo>
                <a:lnTo>
                  <a:pt x="114493" y="82175"/>
                </a:lnTo>
                <a:lnTo>
                  <a:pt x="109269" y="88056"/>
                </a:lnTo>
                <a:lnTo>
                  <a:pt x="103882" y="92929"/>
                </a:lnTo>
                <a:lnTo>
                  <a:pt x="98384" y="99035"/>
                </a:lnTo>
                <a:lnTo>
                  <a:pt x="92815" y="105964"/>
                </a:lnTo>
                <a:lnTo>
                  <a:pt x="87197" y="113440"/>
                </a:lnTo>
                <a:lnTo>
                  <a:pt x="82498" y="118424"/>
                </a:lnTo>
                <a:lnTo>
                  <a:pt x="78414" y="121747"/>
                </a:lnTo>
                <a:lnTo>
                  <a:pt x="74738" y="123963"/>
                </a:lnTo>
                <a:lnTo>
                  <a:pt x="72288" y="124487"/>
                </a:lnTo>
                <a:lnTo>
                  <a:pt x="70655" y="123884"/>
                </a:lnTo>
                <a:lnTo>
                  <a:pt x="69566" y="122529"/>
                </a:lnTo>
                <a:lnTo>
                  <a:pt x="69792" y="120674"/>
                </a:lnTo>
                <a:lnTo>
                  <a:pt x="72584" y="116072"/>
                </a:lnTo>
                <a:lnTo>
                  <a:pt x="75614" y="113512"/>
                </a:lnTo>
                <a:lnTo>
                  <a:pt x="79540" y="110852"/>
                </a:lnTo>
                <a:lnTo>
                  <a:pt x="84062" y="108126"/>
                </a:lnTo>
                <a:lnTo>
                  <a:pt x="88982" y="105357"/>
                </a:lnTo>
                <a:lnTo>
                  <a:pt x="99528" y="99739"/>
                </a:lnTo>
                <a:lnTo>
                  <a:pt x="104054" y="96908"/>
                </a:lnTo>
                <a:lnTo>
                  <a:pt x="108025" y="94068"/>
                </a:lnTo>
                <a:lnTo>
                  <a:pt x="111624" y="91222"/>
                </a:lnTo>
                <a:lnTo>
                  <a:pt x="115929" y="89324"/>
                </a:lnTo>
                <a:lnTo>
                  <a:pt x="120704" y="88060"/>
                </a:lnTo>
                <a:lnTo>
                  <a:pt x="125792" y="87216"/>
                </a:lnTo>
                <a:lnTo>
                  <a:pt x="131089" y="87607"/>
                </a:lnTo>
                <a:lnTo>
                  <a:pt x="136525" y="88820"/>
                </a:lnTo>
                <a:lnTo>
                  <a:pt x="142054" y="90581"/>
                </a:lnTo>
                <a:lnTo>
                  <a:pt x="146693" y="92707"/>
                </a:lnTo>
                <a:lnTo>
                  <a:pt x="150738" y="95078"/>
                </a:lnTo>
                <a:lnTo>
                  <a:pt x="154388" y="97610"/>
                </a:lnTo>
                <a:lnTo>
                  <a:pt x="157773" y="99298"/>
                </a:lnTo>
                <a:lnTo>
                  <a:pt x="160982" y="100424"/>
                </a:lnTo>
                <a:lnTo>
                  <a:pt x="164074" y="101174"/>
                </a:lnTo>
                <a:lnTo>
                  <a:pt x="167088" y="102627"/>
                </a:lnTo>
                <a:lnTo>
                  <a:pt x="170050" y="104548"/>
                </a:lnTo>
                <a:lnTo>
                  <a:pt x="172977" y="106781"/>
                </a:lnTo>
                <a:lnTo>
                  <a:pt x="174928" y="112080"/>
                </a:lnTo>
                <a:lnTo>
                  <a:pt x="176229" y="119423"/>
                </a:lnTo>
                <a:lnTo>
                  <a:pt x="177674" y="134883"/>
                </a:lnTo>
                <a:lnTo>
                  <a:pt x="178060" y="140340"/>
                </a:lnTo>
                <a:lnTo>
                  <a:pt x="178317" y="144930"/>
                </a:lnTo>
                <a:lnTo>
                  <a:pt x="177535" y="149895"/>
                </a:lnTo>
                <a:lnTo>
                  <a:pt x="176062" y="155110"/>
                </a:lnTo>
                <a:lnTo>
                  <a:pt x="174128" y="160492"/>
                </a:lnTo>
                <a:lnTo>
                  <a:pt x="170933" y="167890"/>
                </a:lnTo>
                <a:lnTo>
                  <a:pt x="162304" y="186270"/>
                </a:lnTo>
                <a:lnTo>
                  <a:pt x="157335" y="195552"/>
                </a:lnTo>
                <a:lnTo>
                  <a:pt x="152118" y="204598"/>
                </a:lnTo>
                <a:lnTo>
                  <a:pt x="146735" y="213487"/>
                </a:lnTo>
                <a:lnTo>
                  <a:pt x="142193" y="220364"/>
                </a:lnTo>
                <a:lnTo>
                  <a:pt x="138213" y="225902"/>
                </a:lnTo>
                <a:lnTo>
                  <a:pt x="134608" y="230546"/>
                </a:lnTo>
                <a:lnTo>
                  <a:pt x="130299" y="234595"/>
                </a:lnTo>
                <a:lnTo>
                  <a:pt x="125521" y="238247"/>
                </a:lnTo>
                <a:lnTo>
                  <a:pt x="99614" y="255503"/>
                </a:lnTo>
                <a:lnTo>
                  <a:pt x="93634" y="258853"/>
                </a:lnTo>
                <a:lnTo>
                  <a:pt x="88696" y="261086"/>
                </a:lnTo>
                <a:lnTo>
                  <a:pt x="64824" y="269222"/>
                </a:lnTo>
                <a:lnTo>
                  <a:pt x="59011" y="271808"/>
                </a:lnTo>
                <a:lnTo>
                  <a:pt x="54183" y="274486"/>
                </a:lnTo>
                <a:lnTo>
                  <a:pt x="50012" y="277223"/>
                </a:lnTo>
                <a:lnTo>
                  <a:pt x="46279" y="279048"/>
                </a:lnTo>
                <a:lnTo>
                  <a:pt x="42838" y="280265"/>
                </a:lnTo>
                <a:lnTo>
                  <a:pt x="39591" y="281076"/>
                </a:lnTo>
                <a:lnTo>
                  <a:pt x="38379" y="280664"/>
                </a:lnTo>
                <a:lnTo>
                  <a:pt x="38524" y="279437"/>
                </a:lnTo>
                <a:lnTo>
                  <a:pt x="41671" y="27412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1246"/>
          <p:cNvSpPr/>
          <p:nvPr/>
        </p:nvSpPr>
        <p:spPr>
          <a:xfrm>
            <a:off x="7358062" y="6063352"/>
            <a:ext cx="153792" cy="160222"/>
          </a:xfrm>
          <a:custGeom>
            <a:avLst/>
            <a:gdLst/>
            <a:ahLst/>
            <a:cxnLst/>
            <a:rect l="0" t="0" r="0" b="0"/>
            <a:pathLst>
              <a:path w="153792" h="160222">
                <a:moveTo>
                  <a:pt x="60007" y="5977"/>
                </a:moveTo>
                <a:lnTo>
                  <a:pt x="50906" y="1427"/>
                </a:lnTo>
                <a:lnTo>
                  <a:pt x="48225" y="1039"/>
                </a:lnTo>
                <a:lnTo>
                  <a:pt x="46437" y="1733"/>
                </a:lnTo>
                <a:lnTo>
                  <a:pt x="45246" y="3147"/>
                </a:lnTo>
                <a:lnTo>
                  <a:pt x="42546" y="6949"/>
                </a:lnTo>
                <a:lnTo>
                  <a:pt x="34467" y="18792"/>
                </a:lnTo>
                <a:lnTo>
                  <a:pt x="30598" y="24998"/>
                </a:lnTo>
                <a:lnTo>
                  <a:pt x="27067" y="31041"/>
                </a:lnTo>
                <a:lnTo>
                  <a:pt x="23759" y="36973"/>
                </a:lnTo>
                <a:lnTo>
                  <a:pt x="20602" y="41882"/>
                </a:lnTo>
                <a:lnTo>
                  <a:pt x="17545" y="46106"/>
                </a:lnTo>
                <a:lnTo>
                  <a:pt x="14554" y="49875"/>
                </a:lnTo>
                <a:lnTo>
                  <a:pt x="12560" y="54293"/>
                </a:lnTo>
                <a:lnTo>
                  <a:pt x="11231" y="59143"/>
                </a:lnTo>
                <a:lnTo>
                  <a:pt x="10344" y="64281"/>
                </a:lnTo>
                <a:lnTo>
                  <a:pt x="8802" y="69612"/>
                </a:lnTo>
                <a:lnTo>
                  <a:pt x="6821" y="75070"/>
                </a:lnTo>
                <a:lnTo>
                  <a:pt x="4547" y="80614"/>
                </a:lnTo>
                <a:lnTo>
                  <a:pt x="3031" y="85263"/>
                </a:lnTo>
                <a:lnTo>
                  <a:pt x="2021" y="89315"/>
                </a:lnTo>
                <a:lnTo>
                  <a:pt x="1348" y="92968"/>
                </a:lnTo>
                <a:lnTo>
                  <a:pt x="898" y="99214"/>
                </a:lnTo>
                <a:lnTo>
                  <a:pt x="599" y="107188"/>
                </a:lnTo>
                <a:lnTo>
                  <a:pt x="399" y="116313"/>
                </a:lnTo>
                <a:lnTo>
                  <a:pt x="2171" y="124303"/>
                </a:lnTo>
                <a:lnTo>
                  <a:pt x="5257" y="131534"/>
                </a:lnTo>
                <a:lnTo>
                  <a:pt x="9220" y="138259"/>
                </a:lnTo>
                <a:lnTo>
                  <a:pt x="12814" y="143695"/>
                </a:lnTo>
                <a:lnTo>
                  <a:pt x="16163" y="148272"/>
                </a:lnTo>
                <a:lnTo>
                  <a:pt x="19348" y="152275"/>
                </a:lnTo>
                <a:lnTo>
                  <a:pt x="22423" y="154945"/>
                </a:lnTo>
                <a:lnTo>
                  <a:pt x="25426" y="156724"/>
                </a:lnTo>
                <a:lnTo>
                  <a:pt x="28380" y="157910"/>
                </a:lnTo>
                <a:lnTo>
                  <a:pt x="33208" y="158701"/>
                </a:lnTo>
                <a:lnTo>
                  <a:pt x="39284" y="159228"/>
                </a:lnTo>
                <a:lnTo>
                  <a:pt x="46192" y="159580"/>
                </a:lnTo>
                <a:lnTo>
                  <a:pt x="58948" y="159970"/>
                </a:lnTo>
                <a:lnTo>
                  <a:pt x="78108" y="160221"/>
                </a:lnTo>
                <a:lnTo>
                  <a:pt x="81600" y="159289"/>
                </a:lnTo>
                <a:lnTo>
                  <a:pt x="84879" y="157715"/>
                </a:lnTo>
                <a:lnTo>
                  <a:pt x="88019" y="155714"/>
                </a:lnTo>
                <a:lnTo>
                  <a:pt x="92017" y="153427"/>
                </a:lnTo>
                <a:lnTo>
                  <a:pt x="101539" y="148346"/>
                </a:lnTo>
                <a:lnTo>
                  <a:pt x="106745" y="144705"/>
                </a:lnTo>
                <a:lnTo>
                  <a:pt x="112121" y="140372"/>
                </a:lnTo>
                <a:lnTo>
                  <a:pt x="117610" y="135579"/>
                </a:lnTo>
                <a:lnTo>
                  <a:pt x="126249" y="127713"/>
                </a:lnTo>
                <a:lnTo>
                  <a:pt x="133263" y="121042"/>
                </a:lnTo>
                <a:lnTo>
                  <a:pt x="139555" y="114902"/>
                </a:lnTo>
                <a:lnTo>
                  <a:pt x="142567" y="110027"/>
                </a:lnTo>
                <a:lnTo>
                  <a:pt x="145528" y="103919"/>
                </a:lnTo>
                <a:lnTo>
                  <a:pt x="148453" y="96989"/>
                </a:lnTo>
                <a:lnTo>
                  <a:pt x="150404" y="90465"/>
                </a:lnTo>
                <a:lnTo>
                  <a:pt x="151704" y="84209"/>
                </a:lnTo>
                <a:lnTo>
                  <a:pt x="152571" y="78135"/>
                </a:lnTo>
                <a:lnTo>
                  <a:pt x="153150" y="73132"/>
                </a:lnTo>
                <a:lnTo>
                  <a:pt x="153534" y="68845"/>
                </a:lnTo>
                <a:lnTo>
                  <a:pt x="153791" y="65034"/>
                </a:lnTo>
                <a:lnTo>
                  <a:pt x="153010" y="61541"/>
                </a:lnTo>
                <a:lnTo>
                  <a:pt x="151537" y="58260"/>
                </a:lnTo>
                <a:lnTo>
                  <a:pt x="149602" y="55120"/>
                </a:lnTo>
                <a:lnTo>
                  <a:pt x="137778" y="37048"/>
                </a:lnTo>
                <a:lnTo>
                  <a:pt x="133762" y="31454"/>
                </a:lnTo>
                <a:lnTo>
                  <a:pt x="130132" y="26772"/>
                </a:lnTo>
                <a:lnTo>
                  <a:pt x="126760" y="22698"/>
                </a:lnTo>
                <a:lnTo>
                  <a:pt x="122606" y="19982"/>
                </a:lnTo>
                <a:lnTo>
                  <a:pt x="117933" y="18171"/>
                </a:lnTo>
                <a:lnTo>
                  <a:pt x="112912" y="16964"/>
                </a:lnTo>
                <a:lnTo>
                  <a:pt x="104802" y="14254"/>
                </a:lnTo>
                <a:lnTo>
                  <a:pt x="83092" y="6164"/>
                </a:lnTo>
                <a:lnTo>
                  <a:pt x="73492" y="3244"/>
                </a:lnTo>
                <a:lnTo>
                  <a:pt x="65187" y="1298"/>
                </a:lnTo>
                <a:lnTo>
                  <a:pt x="57745" y="0"/>
                </a:lnTo>
                <a:lnTo>
                  <a:pt x="51832" y="88"/>
                </a:lnTo>
                <a:lnTo>
                  <a:pt x="46937" y="1099"/>
                </a:lnTo>
                <a:lnTo>
                  <a:pt x="42721" y="2725"/>
                </a:lnTo>
                <a:lnTo>
                  <a:pt x="38006" y="3809"/>
                </a:lnTo>
                <a:lnTo>
                  <a:pt x="32958" y="4532"/>
                </a:lnTo>
                <a:lnTo>
                  <a:pt x="27687" y="5014"/>
                </a:lnTo>
                <a:lnTo>
                  <a:pt x="23220" y="5335"/>
                </a:lnTo>
                <a:lnTo>
                  <a:pt x="19290" y="5550"/>
                </a:lnTo>
                <a:lnTo>
                  <a:pt x="0" y="145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1247"/>
          <p:cNvSpPr/>
          <p:nvPr/>
        </p:nvSpPr>
        <p:spPr>
          <a:xfrm>
            <a:off x="2960612" y="5777865"/>
            <a:ext cx="252042" cy="222886"/>
          </a:xfrm>
          <a:custGeom>
            <a:avLst/>
            <a:gdLst/>
            <a:ahLst/>
            <a:cxnLst/>
            <a:rect l="0" t="0" r="0" b="0"/>
            <a:pathLst>
              <a:path w="252042" h="222886">
                <a:moveTo>
                  <a:pt x="214070" y="222885"/>
                </a:moveTo>
                <a:lnTo>
                  <a:pt x="204968" y="218334"/>
                </a:lnTo>
                <a:lnTo>
                  <a:pt x="197960" y="216099"/>
                </a:lnTo>
                <a:lnTo>
                  <a:pt x="190717" y="215106"/>
                </a:lnTo>
                <a:lnTo>
                  <a:pt x="186119" y="214842"/>
                </a:lnTo>
                <a:lnTo>
                  <a:pt x="181149" y="214665"/>
                </a:lnTo>
                <a:lnTo>
                  <a:pt x="173072" y="212642"/>
                </a:lnTo>
                <a:lnTo>
                  <a:pt x="162926" y="209389"/>
                </a:lnTo>
                <a:lnTo>
                  <a:pt x="151399" y="205315"/>
                </a:lnTo>
                <a:lnTo>
                  <a:pt x="141809" y="201646"/>
                </a:lnTo>
                <a:lnTo>
                  <a:pt x="133511" y="198249"/>
                </a:lnTo>
                <a:lnTo>
                  <a:pt x="126074" y="195031"/>
                </a:lnTo>
                <a:lnTo>
                  <a:pt x="118258" y="191933"/>
                </a:lnTo>
                <a:lnTo>
                  <a:pt x="101955" y="185951"/>
                </a:lnTo>
                <a:lnTo>
                  <a:pt x="94559" y="183022"/>
                </a:lnTo>
                <a:lnTo>
                  <a:pt x="87723" y="180117"/>
                </a:lnTo>
                <a:lnTo>
                  <a:pt x="81261" y="177228"/>
                </a:lnTo>
                <a:lnTo>
                  <a:pt x="63921" y="168938"/>
                </a:lnTo>
                <a:lnTo>
                  <a:pt x="53963" y="164060"/>
                </a:lnTo>
                <a:lnTo>
                  <a:pt x="44467" y="159855"/>
                </a:lnTo>
                <a:lnTo>
                  <a:pt x="35279" y="156100"/>
                </a:lnTo>
                <a:lnTo>
                  <a:pt x="26296" y="152645"/>
                </a:lnTo>
                <a:lnTo>
                  <a:pt x="19355" y="149388"/>
                </a:lnTo>
                <a:lnTo>
                  <a:pt x="13775" y="146264"/>
                </a:lnTo>
                <a:lnTo>
                  <a:pt x="2526" y="138958"/>
                </a:lnTo>
                <a:lnTo>
                  <a:pt x="1603" y="137406"/>
                </a:lnTo>
                <a:lnTo>
                  <a:pt x="578" y="133142"/>
                </a:lnTo>
                <a:lnTo>
                  <a:pt x="122" y="128071"/>
                </a:lnTo>
                <a:lnTo>
                  <a:pt x="0" y="125386"/>
                </a:lnTo>
                <a:lnTo>
                  <a:pt x="872" y="122643"/>
                </a:lnTo>
                <a:lnTo>
                  <a:pt x="4380" y="117055"/>
                </a:lnTo>
                <a:lnTo>
                  <a:pt x="6649" y="115184"/>
                </a:lnTo>
                <a:lnTo>
                  <a:pt x="9115" y="113937"/>
                </a:lnTo>
                <a:lnTo>
                  <a:pt x="11711" y="113106"/>
                </a:lnTo>
                <a:lnTo>
                  <a:pt x="17135" y="109641"/>
                </a:lnTo>
                <a:lnTo>
                  <a:pt x="19915" y="107384"/>
                </a:lnTo>
                <a:lnTo>
                  <a:pt x="26531" y="104927"/>
                </a:lnTo>
                <a:lnTo>
                  <a:pt x="35704" y="102336"/>
                </a:lnTo>
                <a:lnTo>
                  <a:pt x="46582" y="99656"/>
                </a:lnTo>
                <a:lnTo>
                  <a:pt x="64311" y="98822"/>
                </a:lnTo>
                <a:lnTo>
                  <a:pt x="86608" y="99219"/>
                </a:lnTo>
                <a:lnTo>
                  <a:pt x="111951" y="100436"/>
                </a:lnTo>
                <a:lnTo>
                  <a:pt x="132655" y="100295"/>
                </a:lnTo>
                <a:lnTo>
                  <a:pt x="150269" y="99248"/>
                </a:lnTo>
                <a:lnTo>
                  <a:pt x="165821" y="97598"/>
                </a:lnTo>
                <a:lnTo>
                  <a:pt x="178094" y="96498"/>
                </a:lnTo>
                <a:lnTo>
                  <a:pt x="188181" y="95764"/>
                </a:lnTo>
                <a:lnTo>
                  <a:pt x="196811" y="95275"/>
                </a:lnTo>
                <a:lnTo>
                  <a:pt x="204469" y="93997"/>
                </a:lnTo>
                <a:lnTo>
                  <a:pt x="211479" y="92192"/>
                </a:lnTo>
                <a:lnTo>
                  <a:pt x="218058" y="90036"/>
                </a:lnTo>
                <a:lnTo>
                  <a:pt x="223396" y="88599"/>
                </a:lnTo>
                <a:lnTo>
                  <a:pt x="227907" y="87641"/>
                </a:lnTo>
                <a:lnTo>
                  <a:pt x="231867" y="87002"/>
                </a:lnTo>
                <a:lnTo>
                  <a:pt x="238808" y="83753"/>
                </a:lnTo>
                <a:lnTo>
                  <a:pt x="241992" y="81552"/>
                </a:lnTo>
                <a:lnTo>
                  <a:pt x="248070" y="79108"/>
                </a:lnTo>
                <a:lnTo>
                  <a:pt x="251024" y="78456"/>
                </a:lnTo>
                <a:lnTo>
                  <a:pt x="252041" y="77069"/>
                </a:lnTo>
                <a:lnTo>
                  <a:pt x="251766" y="75192"/>
                </a:lnTo>
                <a:lnTo>
                  <a:pt x="249033" y="69886"/>
                </a:lnTo>
                <a:lnTo>
                  <a:pt x="245951" y="67546"/>
                </a:lnTo>
                <a:lnTo>
                  <a:pt x="234907" y="59865"/>
                </a:lnTo>
                <a:lnTo>
                  <a:pt x="228914" y="57055"/>
                </a:lnTo>
                <a:lnTo>
                  <a:pt x="223013" y="55182"/>
                </a:lnTo>
                <a:lnTo>
                  <a:pt x="217175" y="53932"/>
                </a:lnTo>
                <a:lnTo>
                  <a:pt x="206615" y="50242"/>
                </a:lnTo>
                <a:lnTo>
                  <a:pt x="192907" y="44925"/>
                </a:lnTo>
                <a:lnTo>
                  <a:pt x="177102" y="38522"/>
                </a:lnTo>
                <a:lnTo>
                  <a:pt x="158944" y="32349"/>
                </a:lnTo>
                <a:lnTo>
                  <a:pt x="139220" y="26328"/>
                </a:lnTo>
                <a:lnTo>
                  <a:pt x="118450" y="20410"/>
                </a:lnTo>
                <a:lnTo>
                  <a:pt x="102698" y="16464"/>
                </a:lnTo>
                <a:lnTo>
                  <a:pt x="90292" y="13833"/>
                </a:lnTo>
                <a:lnTo>
                  <a:pt x="80116" y="12079"/>
                </a:lnTo>
                <a:lnTo>
                  <a:pt x="72380" y="10910"/>
                </a:lnTo>
                <a:lnTo>
                  <a:pt x="66270" y="10131"/>
                </a:lnTo>
                <a:lnTo>
                  <a:pt x="61244" y="9611"/>
                </a:lnTo>
                <a:lnTo>
                  <a:pt x="55036" y="8313"/>
                </a:lnTo>
                <a:lnTo>
                  <a:pt x="48040" y="6494"/>
                </a:lnTo>
                <a:lnTo>
                  <a:pt x="40518" y="4329"/>
                </a:lnTo>
                <a:lnTo>
                  <a:pt x="34551" y="2886"/>
                </a:lnTo>
                <a:lnTo>
                  <a:pt x="29621" y="1924"/>
                </a:lnTo>
                <a:lnTo>
                  <a:pt x="833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1248"/>
          <p:cNvSpPr/>
          <p:nvPr/>
        </p:nvSpPr>
        <p:spPr>
          <a:xfrm>
            <a:off x="3077927" y="5576020"/>
            <a:ext cx="276778" cy="38968"/>
          </a:xfrm>
          <a:custGeom>
            <a:avLst/>
            <a:gdLst/>
            <a:ahLst/>
            <a:cxnLst/>
            <a:rect l="0" t="0" r="0" b="0"/>
            <a:pathLst>
              <a:path w="276778" h="38968">
                <a:moveTo>
                  <a:pt x="11030" y="38967"/>
                </a:moveTo>
                <a:lnTo>
                  <a:pt x="1928" y="34417"/>
                </a:lnTo>
                <a:lnTo>
                  <a:pt x="200" y="33075"/>
                </a:lnTo>
                <a:lnTo>
                  <a:pt x="0" y="32182"/>
                </a:lnTo>
                <a:lnTo>
                  <a:pt x="819" y="31586"/>
                </a:lnTo>
                <a:lnTo>
                  <a:pt x="4269" y="30924"/>
                </a:lnTo>
                <a:lnTo>
                  <a:pt x="10883" y="30630"/>
                </a:lnTo>
                <a:lnTo>
                  <a:pt x="23347" y="30499"/>
                </a:lnTo>
                <a:lnTo>
                  <a:pt x="32576" y="29512"/>
                </a:lnTo>
                <a:lnTo>
                  <a:pt x="43492" y="27901"/>
                </a:lnTo>
                <a:lnTo>
                  <a:pt x="99780" y="18473"/>
                </a:lnTo>
                <a:lnTo>
                  <a:pt x="113059" y="16731"/>
                </a:lnTo>
                <a:lnTo>
                  <a:pt x="124770" y="15571"/>
                </a:lnTo>
                <a:lnTo>
                  <a:pt x="135434" y="14797"/>
                </a:lnTo>
                <a:lnTo>
                  <a:pt x="144448" y="13329"/>
                </a:lnTo>
                <a:lnTo>
                  <a:pt x="152363" y="11397"/>
                </a:lnTo>
                <a:lnTo>
                  <a:pt x="159545" y="9158"/>
                </a:lnTo>
                <a:lnTo>
                  <a:pt x="166237" y="7664"/>
                </a:lnTo>
                <a:lnTo>
                  <a:pt x="172604" y="6669"/>
                </a:lnTo>
                <a:lnTo>
                  <a:pt x="178753" y="6005"/>
                </a:lnTo>
                <a:lnTo>
                  <a:pt x="200826" y="2727"/>
                </a:lnTo>
                <a:lnTo>
                  <a:pt x="214713" y="520"/>
                </a:lnTo>
                <a:lnTo>
                  <a:pt x="224924" y="0"/>
                </a:lnTo>
                <a:lnTo>
                  <a:pt x="232684" y="607"/>
                </a:lnTo>
                <a:lnTo>
                  <a:pt x="238809" y="1964"/>
                </a:lnTo>
                <a:lnTo>
                  <a:pt x="244798" y="2868"/>
                </a:lnTo>
                <a:lnTo>
                  <a:pt x="250695" y="3471"/>
                </a:lnTo>
                <a:lnTo>
                  <a:pt x="261375" y="4141"/>
                </a:lnTo>
                <a:lnTo>
                  <a:pt x="276777" y="467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1249"/>
          <p:cNvSpPr/>
          <p:nvPr/>
        </p:nvSpPr>
        <p:spPr>
          <a:xfrm>
            <a:off x="2810665" y="5529262"/>
            <a:ext cx="141012" cy="210254"/>
          </a:xfrm>
          <a:custGeom>
            <a:avLst/>
            <a:gdLst/>
            <a:ahLst/>
            <a:cxnLst/>
            <a:rect l="0" t="0" r="0" b="0"/>
            <a:pathLst>
              <a:path w="141012" h="210254">
                <a:moveTo>
                  <a:pt x="98270" y="0"/>
                </a:moveTo>
                <a:lnTo>
                  <a:pt x="93719" y="0"/>
                </a:lnTo>
                <a:lnTo>
                  <a:pt x="92378" y="953"/>
                </a:lnTo>
                <a:lnTo>
                  <a:pt x="91484" y="2541"/>
                </a:lnTo>
                <a:lnTo>
                  <a:pt x="90492" y="6844"/>
                </a:lnTo>
                <a:lnTo>
                  <a:pt x="90050" y="11932"/>
                </a:lnTo>
                <a:lnTo>
                  <a:pt x="88027" y="15574"/>
                </a:lnTo>
                <a:lnTo>
                  <a:pt x="84774" y="19908"/>
                </a:lnTo>
                <a:lnTo>
                  <a:pt x="80700" y="24702"/>
                </a:lnTo>
                <a:lnTo>
                  <a:pt x="75126" y="28851"/>
                </a:lnTo>
                <a:lnTo>
                  <a:pt x="68553" y="32569"/>
                </a:lnTo>
                <a:lnTo>
                  <a:pt x="61314" y="36000"/>
                </a:lnTo>
                <a:lnTo>
                  <a:pt x="55535" y="39240"/>
                </a:lnTo>
                <a:lnTo>
                  <a:pt x="50730" y="42352"/>
                </a:lnTo>
                <a:lnTo>
                  <a:pt x="46574" y="45380"/>
                </a:lnTo>
                <a:lnTo>
                  <a:pt x="42851" y="47398"/>
                </a:lnTo>
                <a:lnTo>
                  <a:pt x="39416" y="48744"/>
                </a:lnTo>
                <a:lnTo>
                  <a:pt x="36174" y="49641"/>
                </a:lnTo>
                <a:lnTo>
                  <a:pt x="32107" y="50239"/>
                </a:lnTo>
                <a:lnTo>
                  <a:pt x="27491" y="50638"/>
                </a:lnTo>
                <a:lnTo>
                  <a:pt x="22509" y="50903"/>
                </a:lnTo>
                <a:lnTo>
                  <a:pt x="19188" y="50128"/>
                </a:lnTo>
                <a:lnTo>
                  <a:pt x="16973" y="48659"/>
                </a:lnTo>
                <a:lnTo>
                  <a:pt x="15497" y="46727"/>
                </a:lnTo>
                <a:lnTo>
                  <a:pt x="13560" y="45439"/>
                </a:lnTo>
                <a:lnTo>
                  <a:pt x="11317" y="44580"/>
                </a:lnTo>
                <a:lnTo>
                  <a:pt x="8869" y="44008"/>
                </a:lnTo>
                <a:lnTo>
                  <a:pt x="6284" y="43626"/>
                </a:lnTo>
                <a:lnTo>
                  <a:pt x="3608" y="43372"/>
                </a:lnTo>
                <a:lnTo>
                  <a:pt x="872" y="43202"/>
                </a:lnTo>
                <a:lnTo>
                  <a:pt x="0" y="44041"/>
                </a:lnTo>
                <a:lnTo>
                  <a:pt x="372" y="45553"/>
                </a:lnTo>
                <a:lnTo>
                  <a:pt x="1572" y="47514"/>
                </a:lnTo>
                <a:lnTo>
                  <a:pt x="2372" y="50726"/>
                </a:lnTo>
                <a:lnTo>
                  <a:pt x="2905" y="54773"/>
                </a:lnTo>
                <a:lnTo>
                  <a:pt x="3261" y="59375"/>
                </a:lnTo>
                <a:lnTo>
                  <a:pt x="3498" y="63396"/>
                </a:lnTo>
                <a:lnTo>
                  <a:pt x="3761" y="70403"/>
                </a:lnTo>
                <a:lnTo>
                  <a:pt x="3909" y="79704"/>
                </a:lnTo>
                <a:lnTo>
                  <a:pt x="3970" y="117652"/>
                </a:lnTo>
                <a:lnTo>
                  <a:pt x="4923" y="120344"/>
                </a:lnTo>
                <a:lnTo>
                  <a:pt x="6511" y="121187"/>
                </a:lnTo>
                <a:lnTo>
                  <a:pt x="10816" y="120536"/>
                </a:lnTo>
                <a:lnTo>
                  <a:pt x="13297" y="120362"/>
                </a:lnTo>
                <a:lnTo>
                  <a:pt x="15903" y="120247"/>
                </a:lnTo>
                <a:lnTo>
                  <a:pt x="19546" y="118264"/>
                </a:lnTo>
                <a:lnTo>
                  <a:pt x="23880" y="115038"/>
                </a:lnTo>
                <a:lnTo>
                  <a:pt x="28674" y="110982"/>
                </a:lnTo>
                <a:lnTo>
                  <a:pt x="32823" y="107326"/>
                </a:lnTo>
                <a:lnTo>
                  <a:pt x="39972" y="100723"/>
                </a:lnTo>
                <a:lnTo>
                  <a:pt x="49352" y="91651"/>
                </a:lnTo>
                <a:lnTo>
                  <a:pt x="53275" y="89676"/>
                </a:lnTo>
                <a:lnTo>
                  <a:pt x="57796" y="88359"/>
                </a:lnTo>
                <a:lnTo>
                  <a:pt x="62715" y="87481"/>
                </a:lnTo>
                <a:lnTo>
                  <a:pt x="66946" y="86895"/>
                </a:lnTo>
                <a:lnTo>
                  <a:pt x="70720" y="86506"/>
                </a:lnTo>
                <a:lnTo>
                  <a:pt x="74188" y="86245"/>
                </a:lnTo>
                <a:lnTo>
                  <a:pt x="77453" y="86072"/>
                </a:lnTo>
                <a:lnTo>
                  <a:pt x="83620" y="85880"/>
                </a:lnTo>
                <a:lnTo>
                  <a:pt x="96998" y="85771"/>
                </a:lnTo>
                <a:lnTo>
                  <a:pt x="102184" y="86708"/>
                </a:lnTo>
                <a:lnTo>
                  <a:pt x="107547" y="88285"/>
                </a:lnTo>
                <a:lnTo>
                  <a:pt x="113027" y="90290"/>
                </a:lnTo>
                <a:lnTo>
                  <a:pt x="117633" y="92578"/>
                </a:lnTo>
                <a:lnTo>
                  <a:pt x="121656" y="95056"/>
                </a:lnTo>
                <a:lnTo>
                  <a:pt x="125291" y="97661"/>
                </a:lnTo>
                <a:lnTo>
                  <a:pt x="127713" y="100350"/>
                </a:lnTo>
                <a:lnTo>
                  <a:pt x="129329" y="103095"/>
                </a:lnTo>
                <a:lnTo>
                  <a:pt x="130406" y="105878"/>
                </a:lnTo>
                <a:lnTo>
                  <a:pt x="134142" y="111509"/>
                </a:lnTo>
                <a:lnTo>
                  <a:pt x="136472" y="114345"/>
                </a:lnTo>
                <a:lnTo>
                  <a:pt x="138025" y="117187"/>
                </a:lnTo>
                <a:lnTo>
                  <a:pt x="139751" y="122886"/>
                </a:lnTo>
                <a:lnTo>
                  <a:pt x="140212" y="126691"/>
                </a:lnTo>
                <a:lnTo>
                  <a:pt x="140519" y="131133"/>
                </a:lnTo>
                <a:lnTo>
                  <a:pt x="140859" y="140197"/>
                </a:lnTo>
                <a:lnTo>
                  <a:pt x="141011" y="147400"/>
                </a:lnTo>
                <a:lnTo>
                  <a:pt x="140099" y="150654"/>
                </a:lnTo>
                <a:lnTo>
                  <a:pt x="136545" y="156810"/>
                </a:lnTo>
                <a:lnTo>
                  <a:pt x="134264" y="160737"/>
                </a:lnTo>
                <a:lnTo>
                  <a:pt x="129190" y="170182"/>
                </a:lnTo>
                <a:lnTo>
                  <a:pt x="125550" y="175367"/>
                </a:lnTo>
                <a:lnTo>
                  <a:pt x="121219" y="180729"/>
                </a:lnTo>
                <a:lnTo>
                  <a:pt x="116427" y="186209"/>
                </a:lnTo>
                <a:lnTo>
                  <a:pt x="110374" y="190814"/>
                </a:lnTo>
                <a:lnTo>
                  <a:pt x="103482" y="194837"/>
                </a:lnTo>
                <a:lnTo>
                  <a:pt x="96030" y="198472"/>
                </a:lnTo>
                <a:lnTo>
                  <a:pt x="90109" y="200895"/>
                </a:lnTo>
                <a:lnTo>
                  <a:pt x="85209" y="202510"/>
                </a:lnTo>
                <a:lnTo>
                  <a:pt x="80990" y="203586"/>
                </a:lnTo>
                <a:lnTo>
                  <a:pt x="75320" y="205256"/>
                </a:lnTo>
                <a:lnTo>
                  <a:pt x="61400" y="209653"/>
                </a:lnTo>
                <a:lnTo>
                  <a:pt x="56545" y="210253"/>
                </a:lnTo>
                <a:lnTo>
                  <a:pt x="53308" y="209702"/>
                </a:lnTo>
                <a:lnTo>
                  <a:pt x="51150" y="208381"/>
                </a:lnTo>
                <a:lnTo>
                  <a:pt x="48759" y="207501"/>
                </a:lnTo>
                <a:lnTo>
                  <a:pt x="46213" y="206914"/>
                </a:lnTo>
                <a:lnTo>
                  <a:pt x="43562" y="206523"/>
                </a:lnTo>
                <a:lnTo>
                  <a:pt x="38938" y="206262"/>
                </a:lnTo>
                <a:lnTo>
                  <a:pt x="32998" y="206088"/>
                </a:lnTo>
                <a:lnTo>
                  <a:pt x="3972" y="2057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1250"/>
          <p:cNvSpPr/>
          <p:nvPr/>
        </p:nvSpPr>
        <p:spPr>
          <a:xfrm>
            <a:off x="2960410" y="5470892"/>
            <a:ext cx="102150" cy="116781"/>
          </a:xfrm>
          <a:custGeom>
            <a:avLst/>
            <a:gdLst/>
            <a:ahLst/>
            <a:cxnLst/>
            <a:rect l="0" t="0" r="0" b="0"/>
            <a:pathLst>
              <a:path w="102150" h="116781">
                <a:moveTo>
                  <a:pt x="51394" y="15508"/>
                </a:moveTo>
                <a:lnTo>
                  <a:pt x="37742" y="15508"/>
                </a:lnTo>
                <a:lnTo>
                  <a:pt x="33720" y="16461"/>
                </a:lnTo>
                <a:lnTo>
                  <a:pt x="31039" y="18048"/>
                </a:lnTo>
                <a:lnTo>
                  <a:pt x="26736" y="22889"/>
                </a:lnTo>
                <a:lnTo>
                  <a:pt x="21440" y="28278"/>
                </a:lnTo>
                <a:lnTo>
                  <a:pt x="19995" y="30689"/>
                </a:lnTo>
                <a:lnTo>
                  <a:pt x="19031" y="33249"/>
                </a:lnTo>
                <a:lnTo>
                  <a:pt x="18389" y="35907"/>
                </a:lnTo>
                <a:lnTo>
                  <a:pt x="17008" y="37680"/>
                </a:lnTo>
                <a:lnTo>
                  <a:pt x="15136" y="38862"/>
                </a:lnTo>
                <a:lnTo>
                  <a:pt x="12934" y="39650"/>
                </a:lnTo>
                <a:lnTo>
                  <a:pt x="10514" y="42080"/>
                </a:lnTo>
                <a:lnTo>
                  <a:pt x="7949" y="45605"/>
                </a:lnTo>
                <a:lnTo>
                  <a:pt x="5286" y="49860"/>
                </a:lnTo>
                <a:lnTo>
                  <a:pt x="3510" y="53649"/>
                </a:lnTo>
                <a:lnTo>
                  <a:pt x="2326" y="57128"/>
                </a:lnTo>
                <a:lnTo>
                  <a:pt x="1538" y="60400"/>
                </a:lnTo>
                <a:lnTo>
                  <a:pt x="1011" y="63533"/>
                </a:lnTo>
                <a:lnTo>
                  <a:pt x="661" y="66575"/>
                </a:lnTo>
                <a:lnTo>
                  <a:pt x="427" y="69555"/>
                </a:lnTo>
                <a:lnTo>
                  <a:pt x="271" y="73447"/>
                </a:lnTo>
                <a:lnTo>
                  <a:pt x="52" y="87073"/>
                </a:lnTo>
                <a:lnTo>
                  <a:pt x="0" y="94305"/>
                </a:lnTo>
                <a:lnTo>
                  <a:pt x="939" y="96613"/>
                </a:lnTo>
                <a:lnTo>
                  <a:pt x="2518" y="98154"/>
                </a:lnTo>
                <a:lnTo>
                  <a:pt x="4522" y="99180"/>
                </a:lnTo>
                <a:lnTo>
                  <a:pt x="6812" y="100817"/>
                </a:lnTo>
                <a:lnTo>
                  <a:pt x="9290" y="102860"/>
                </a:lnTo>
                <a:lnTo>
                  <a:pt x="11895" y="105175"/>
                </a:lnTo>
                <a:lnTo>
                  <a:pt x="17329" y="110287"/>
                </a:lnTo>
                <a:lnTo>
                  <a:pt x="20112" y="112984"/>
                </a:lnTo>
                <a:lnTo>
                  <a:pt x="22919" y="114782"/>
                </a:lnTo>
                <a:lnTo>
                  <a:pt x="25744" y="115981"/>
                </a:lnTo>
                <a:lnTo>
                  <a:pt x="28579" y="116780"/>
                </a:lnTo>
                <a:lnTo>
                  <a:pt x="32374" y="116359"/>
                </a:lnTo>
                <a:lnTo>
                  <a:pt x="36809" y="115127"/>
                </a:lnTo>
                <a:lnTo>
                  <a:pt x="41671" y="113353"/>
                </a:lnTo>
                <a:lnTo>
                  <a:pt x="45865" y="111218"/>
                </a:lnTo>
                <a:lnTo>
                  <a:pt x="49613" y="108843"/>
                </a:lnTo>
                <a:lnTo>
                  <a:pt x="53065" y="106306"/>
                </a:lnTo>
                <a:lnTo>
                  <a:pt x="56318" y="103663"/>
                </a:lnTo>
                <a:lnTo>
                  <a:pt x="59439" y="100948"/>
                </a:lnTo>
                <a:lnTo>
                  <a:pt x="62473" y="98185"/>
                </a:lnTo>
                <a:lnTo>
                  <a:pt x="64495" y="95391"/>
                </a:lnTo>
                <a:lnTo>
                  <a:pt x="65843" y="92576"/>
                </a:lnTo>
                <a:lnTo>
                  <a:pt x="66742" y="89746"/>
                </a:lnTo>
                <a:lnTo>
                  <a:pt x="70199" y="84050"/>
                </a:lnTo>
                <a:lnTo>
                  <a:pt x="75360" y="76443"/>
                </a:lnTo>
                <a:lnTo>
                  <a:pt x="81659" y="67561"/>
                </a:lnTo>
                <a:lnTo>
                  <a:pt x="86811" y="59735"/>
                </a:lnTo>
                <a:lnTo>
                  <a:pt x="91198" y="52613"/>
                </a:lnTo>
                <a:lnTo>
                  <a:pt x="95075" y="45959"/>
                </a:lnTo>
                <a:lnTo>
                  <a:pt x="97660" y="39619"/>
                </a:lnTo>
                <a:lnTo>
                  <a:pt x="99383" y="33487"/>
                </a:lnTo>
                <a:lnTo>
                  <a:pt x="102149" y="19059"/>
                </a:lnTo>
                <a:lnTo>
                  <a:pt x="101423" y="16923"/>
                </a:lnTo>
                <a:lnTo>
                  <a:pt x="99987" y="14546"/>
                </a:lnTo>
                <a:lnTo>
                  <a:pt x="98077" y="12009"/>
                </a:lnTo>
                <a:lnTo>
                  <a:pt x="94899" y="9366"/>
                </a:lnTo>
                <a:lnTo>
                  <a:pt x="90875" y="6650"/>
                </a:lnTo>
                <a:lnTo>
                  <a:pt x="86287" y="3888"/>
                </a:lnTo>
                <a:lnTo>
                  <a:pt x="82276" y="2046"/>
                </a:lnTo>
                <a:lnTo>
                  <a:pt x="78650" y="818"/>
                </a:lnTo>
                <a:lnTo>
                  <a:pt x="75280" y="0"/>
                </a:lnTo>
                <a:lnTo>
                  <a:pt x="72081" y="406"/>
                </a:lnTo>
                <a:lnTo>
                  <a:pt x="68995" y="1630"/>
                </a:lnTo>
                <a:lnTo>
                  <a:pt x="65986" y="3399"/>
                </a:lnTo>
                <a:lnTo>
                  <a:pt x="61122" y="4578"/>
                </a:lnTo>
                <a:lnTo>
                  <a:pt x="55022" y="5363"/>
                </a:lnTo>
                <a:lnTo>
                  <a:pt x="48098" y="5888"/>
                </a:lnTo>
                <a:lnTo>
                  <a:pt x="42529" y="7189"/>
                </a:lnTo>
                <a:lnTo>
                  <a:pt x="37864" y="9010"/>
                </a:lnTo>
                <a:lnTo>
                  <a:pt x="33802" y="11175"/>
                </a:lnTo>
                <a:lnTo>
                  <a:pt x="30141" y="12619"/>
                </a:lnTo>
                <a:lnTo>
                  <a:pt x="26748" y="13582"/>
                </a:lnTo>
                <a:lnTo>
                  <a:pt x="8532" y="1550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1251"/>
          <p:cNvSpPr/>
          <p:nvPr/>
        </p:nvSpPr>
        <p:spPr>
          <a:xfrm>
            <a:off x="3144026" y="5232951"/>
            <a:ext cx="236397" cy="30565"/>
          </a:xfrm>
          <a:custGeom>
            <a:avLst/>
            <a:gdLst/>
            <a:ahLst/>
            <a:cxnLst/>
            <a:rect l="0" t="0" r="0" b="0"/>
            <a:pathLst>
              <a:path w="236397" h="30565">
                <a:moveTo>
                  <a:pt x="4938" y="30564"/>
                </a:moveTo>
                <a:lnTo>
                  <a:pt x="0" y="30564"/>
                </a:lnTo>
                <a:lnTo>
                  <a:pt x="8651" y="30564"/>
                </a:lnTo>
                <a:lnTo>
                  <a:pt x="12176" y="29611"/>
                </a:lnTo>
                <a:lnTo>
                  <a:pt x="16431" y="28024"/>
                </a:lnTo>
                <a:lnTo>
                  <a:pt x="21173" y="26013"/>
                </a:lnTo>
                <a:lnTo>
                  <a:pt x="26239" y="24672"/>
                </a:lnTo>
                <a:lnTo>
                  <a:pt x="31521" y="23778"/>
                </a:lnTo>
                <a:lnTo>
                  <a:pt x="36948" y="23182"/>
                </a:lnTo>
                <a:lnTo>
                  <a:pt x="41518" y="21833"/>
                </a:lnTo>
                <a:lnTo>
                  <a:pt x="45517" y="19981"/>
                </a:lnTo>
                <a:lnTo>
                  <a:pt x="49136" y="17793"/>
                </a:lnTo>
                <a:lnTo>
                  <a:pt x="54406" y="15383"/>
                </a:lnTo>
                <a:lnTo>
                  <a:pt x="60777" y="12823"/>
                </a:lnTo>
                <a:lnTo>
                  <a:pt x="67882" y="10164"/>
                </a:lnTo>
                <a:lnTo>
                  <a:pt x="74523" y="8391"/>
                </a:lnTo>
                <a:lnTo>
                  <a:pt x="80856" y="7210"/>
                </a:lnTo>
                <a:lnTo>
                  <a:pt x="86982" y="6422"/>
                </a:lnTo>
                <a:lnTo>
                  <a:pt x="92972" y="5897"/>
                </a:lnTo>
                <a:lnTo>
                  <a:pt x="98870" y="5547"/>
                </a:lnTo>
                <a:lnTo>
                  <a:pt x="104707" y="5313"/>
                </a:lnTo>
                <a:lnTo>
                  <a:pt x="113361" y="4205"/>
                </a:lnTo>
                <a:lnTo>
                  <a:pt x="123893" y="2513"/>
                </a:lnTo>
                <a:lnTo>
                  <a:pt x="135676" y="434"/>
                </a:lnTo>
                <a:lnTo>
                  <a:pt x="149247" y="0"/>
                </a:lnTo>
                <a:lnTo>
                  <a:pt x="164009" y="662"/>
                </a:lnTo>
                <a:lnTo>
                  <a:pt x="191842" y="2987"/>
                </a:lnTo>
                <a:lnTo>
                  <a:pt x="210561" y="4020"/>
                </a:lnTo>
                <a:lnTo>
                  <a:pt x="217268" y="5248"/>
                </a:lnTo>
                <a:lnTo>
                  <a:pt x="222692" y="7019"/>
                </a:lnTo>
                <a:lnTo>
                  <a:pt x="236396" y="1341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1252"/>
          <p:cNvSpPr/>
          <p:nvPr/>
        </p:nvSpPr>
        <p:spPr>
          <a:xfrm>
            <a:off x="2893480" y="5186362"/>
            <a:ext cx="114427" cy="187349"/>
          </a:xfrm>
          <a:custGeom>
            <a:avLst/>
            <a:gdLst/>
            <a:ahLst/>
            <a:cxnLst/>
            <a:rect l="0" t="0" r="0" b="0"/>
            <a:pathLst>
              <a:path w="114427" h="187349">
                <a:moveTo>
                  <a:pt x="58317" y="0"/>
                </a:moveTo>
                <a:lnTo>
                  <a:pt x="49215" y="9102"/>
                </a:lnTo>
                <a:lnTo>
                  <a:pt x="46534" y="12735"/>
                </a:lnTo>
                <a:lnTo>
                  <a:pt x="44747" y="16110"/>
                </a:lnTo>
                <a:lnTo>
                  <a:pt x="43555" y="19313"/>
                </a:lnTo>
                <a:lnTo>
                  <a:pt x="41808" y="22400"/>
                </a:lnTo>
                <a:lnTo>
                  <a:pt x="39691" y="25411"/>
                </a:lnTo>
                <a:lnTo>
                  <a:pt x="37327" y="28371"/>
                </a:lnTo>
                <a:lnTo>
                  <a:pt x="34799" y="32249"/>
                </a:lnTo>
                <a:lnTo>
                  <a:pt x="32161" y="36739"/>
                </a:lnTo>
                <a:lnTo>
                  <a:pt x="29449" y="41638"/>
                </a:lnTo>
                <a:lnTo>
                  <a:pt x="26689" y="45856"/>
                </a:lnTo>
                <a:lnTo>
                  <a:pt x="23897" y="49621"/>
                </a:lnTo>
                <a:lnTo>
                  <a:pt x="21083" y="53083"/>
                </a:lnTo>
                <a:lnTo>
                  <a:pt x="18254" y="59201"/>
                </a:lnTo>
                <a:lnTo>
                  <a:pt x="15416" y="67090"/>
                </a:lnTo>
                <a:lnTo>
                  <a:pt x="12571" y="76159"/>
                </a:lnTo>
                <a:lnTo>
                  <a:pt x="9722" y="87921"/>
                </a:lnTo>
                <a:lnTo>
                  <a:pt x="6870" y="101476"/>
                </a:lnTo>
                <a:lnTo>
                  <a:pt x="4017" y="116229"/>
                </a:lnTo>
                <a:lnTo>
                  <a:pt x="2114" y="128921"/>
                </a:lnTo>
                <a:lnTo>
                  <a:pt x="846" y="140240"/>
                </a:lnTo>
                <a:lnTo>
                  <a:pt x="0" y="150643"/>
                </a:lnTo>
                <a:lnTo>
                  <a:pt x="389" y="159484"/>
                </a:lnTo>
                <a:lnTo>
                  <a:pt x="1601" y="167282"/>
                </a:lnTo>
                <a:lnTo>
                  <a:pt x="3361" y="174387"/>
                </a:lnTo>
                <a:lnTo>
                  <a:pt x="5488" y="179123"/>
                </a:lnTo>
                <a:lnTo>
                  <a:pt x="7857" y="182280"/>
                </a:lnTo>
                <a:lnTo>
                  <a:pt x="10390" y="184385"/>
                </a:lnTo>
                <a:lnTo>
                  <a:pt x="13030" y="185789"/>
                </a:lnTo>
                <a:lnTo>
                  <a:pt x="15743" y="186724"/>
                </a:lnTo>
                <a:lnTo>
                  <a:pt x="18505" y="187348"/>
                </a:lnTo>
                <a:lnTo>
                  <a:pt x="21298" y="186811"/>
                </a:lnTo>
                <a:lnTo>
                  <a:pt x="24113" y="185501"/>
                </a:lnTo>
                <a:lnTo>
                  <a:pt x="26942" y="183675"/>
                </a:lnTo>
                <a:lnTo>
                  <a:pt x="29780" y="181505"/>
                </a:lnTo>
                <a:lnTo>
                  <a:pt x="32625" y="179106"/>
                </a:lnTo>
                <a:lnTo>
                  <a:pt x="35474" y="176554"/>
                </a:lnTo>
                <a:lnTo>
                  <a:pt x="38326" y="174853"/>
                </a:lnTo>
                <a:lnTo>
                  <a:pt x="41180" y="173719"/>
                </a:lnTo>
                <a:lnTo>
                  <a:pt x="44035" y="172962"/>
                </a:lnTo>
                <a:lnTo>
                  <a:pt x="46890" y="171505"/>
                </a:lnTo>
                <a:lnTo>
                  <a:pt x="49747" y="169582"/>
                </a:lnTo>
                <a:lnTo>
                  <a:pt x="52604" y="167348"/>
                </a:lnTo>
                <a:lnTo>
                  <a:pt x="55460" y="164905"/>
                </a:lnTo>
                <a:lnTo>
                  <a:pt x="58318" y="162324"/>
                </a:lnTo>
                <a:lnTo>
                  <a:pt x="64032" y="156916"/>
                </a:lnTo>
                <a:lnTo>
                  <a:pt x="69747" y="151338"/>
                </a:lnTo>
                <a:lnTo>
                  <a:pt x="72605" y="147565"/>
                </a:lnTo>
                <a:lnTo>
                  <a:pt x="75462" y="143144"/>
                </a:lnTo>
                <a:lnTo>
                  <a:pt x="78320" y="138292"/>
                </a:lnTo>
                <a:lnTo>
                  <a:pt x="81177" y="134105"/>
                </a:lnTo>
                <a:lnTo>
                  <a:pt x="84034" y="130361"/>
                </a:lnTo>
                <a:lnTo>
                  <a:pt x="86892" y="126912"/>
                </a:lnTo>
                <a:lnTo>
                  <a:pt x="89749" y="122708"/>
                </a:lnTo>
                <a:lnTo>
                  <a:pt x="92607" y="118001"/>
                </a:lnTo>
                <a:lnTo>
                  <a:pt x="95465" y="112957"/>
                </a:lnTo>
                <a:lnTo>
                  <a:pt x="97370" y="108642"/>
                </a:lnTo>
                <a:lnTo>
                  <a:pt x="98639" y="104813"/>
                </a:lnTo>
                <a:lnTo>
                  <a:pt x="99486" y="101308"/>
                </a:lnTo>
                <a:lnTo>
                  <a:pt x="101003" y="98019"/>
                </a:lnTo>
                <a:lnTo>
                  <a:pt x="102967" y="94874"/>
                </a:lnTo>
                <a:lnTo>
                  <a:pt x="105228" y="91824"/>
                </a:lnTo>
                <a:lnTo>
                  <a:pt x="106736" y="88838"/>
                </a:lnTo>
                <a:lnTo>
                  <a:pt x="107742" y="85896"/>
                </a:lnTo>
                <a:lnTo>
                  <a:pt x="108412" y="82981"/>
                </a:lnTo>
                <a:lnTo>
                  <a:pt x="111696" y="77203"/>
                </a:lnTo>
                <a:lnTo>
                  <a:pt x="113906" y="74329"/>
                </a:lnTo>
                <a:lnTo>
                  <a:pt x="114426" y="72413"/>
                </a:lnTo>
                <a:lnTo>
                  <a:pt x="113821" y="71135"/>
                </a:lnTo>
                <a:lnTo>
                  <a:pt x="110608" y="68763"/>
                </a:lnTo>
                <a:lnTo>
                  <a:pt x="108417" y="66797"/>
                </a:lnTo>
                <a:lnTo>
                  <a:pt x="102609" y="61349"/>
                </a:lnTo>
                <a:lnTo>
                  <a:pt x="100228" y="60902"/>
                </a:lnTo>
                <a:lnTo>
                  <a:pt x="96735" y="60604"/>
                </a:lnTo>
                <a:lnTo>
                  <a:pt x="88727" y="60273"/>
                </a:lnTo>
                <a:lnTo>
                  <a:pt x="81992" y="60125"/>
                </a:lnTo>
                <a:lnTo>
                  <a:pt x="78863" y="61039"/>
                </a:lnTo>
                <a:lnTo>
                  <a:pt x="75824" y="62600"/>
                </a:lnTo>
                <a:lnTo>
                  <a:pt x="72846" y="64594"/>
                </a:lnTo>
                <a:lnTo>
                  <a:pt x="69908" y="66875"/>
                </a:lnTo>
                <a:lnTo>
                  <a:pt x="66997" y="69348"/>
                </a:lnTo>
                <a:lnTo>
                  <a:pt x="64104" y="71949"/>
                </a:lnTo>
                <a:lnTo>
                  <a:pt x="60270" y="76541"/>
                </a:lnTo>
                <a:lnTo>
                  <a:pt x="55809" y="82460"/>
                </a:lnTo>
                <a:lnTo>
                  <a:pt x="50930" y="89264"/>
                </a:lnTo>
                <a:lnTo>
                  <a:pt x="44820" y="98561"/>
                </a:lnTo>
                <a:lnTo>
                  <a:pt x="30411" y="121593"/>
                </a:lnTo>
                <a:lnTo>
                  <a:pt x="25425" y="134401"/>
                </a:lnTo>
                <a:lnTo>
                  <a:pt x="22102" y="147703"/>
                </a:lnTo>
                <a:lnTo>
                  <a:pt x="19886" y="161334"/>
                </a:lnTo>
                <a:lnTo>
                  <a:pt x="19361" y="169469"/>
                </a:lnTo>
                <a:lnTo>
                  <a:pt x="19964" y="173939"/>
                </a:lnTo>
                <a:lnTo>
                  <a:pt x="24027" y="18002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1253"/>
          <p:cNvSpPr/>
          <p:nvPr/>
        </p:nvSpPr>
        <p:spPr>
          <a:xfrm>
            <a:off x="3029072" y="5126354"/>
            <a:ext cx="93672" cy="119803"/>
          </a:xfrm>
          <a:custGeom>
            <a:avLst/>
            <a:gdLst/>
            <a:ahLst/>
            <a:cxnLst/>
            <a:rect l="0" t="0" r="0" b="0"/>
            <a:pathLst>
              <a:path w="93672" h="119803">
                <a:moveTo>
                  <a:pt x="42740" y="8573"/>
                </a:moveTo>
                <a:lnTo>
                  <a:pt x="29088" y="17675"/>
                </a:lnTo>
                <a:lnTo>
                  <a:pt x="24113" y="21308"/>
                </a:lnTo>
                <a:lnTo>
                  <a:pt x="19845" y="24683"/>
                </a:lnTo>
                <a:lnTo>
                  <a:pt x="16046" y="27886"/>
                </a:lnTo>
                <a:lnTo>
                  <a:pt x="13514" y="31926"/>
                </a:lnTo>
                <a:lnTo>
                  <a:pt x="11826" y="36524"/>
                </a:lnTo>
                <a:lnTo>
                  <a:pt x="10701" y="41494"/>
                </a:lnTo>
                <a:lnTo>
                  <a:pt x="8998" y="45761"/>
                </a:lnTo>
                <a:lnTo>
                  <a:pt x="6910" y="49557"/>
                </a:lnTo>
                <a:lnTo>
                  <a:pt x="4566" y="53041"/>
                </a:lnTo>
                <a:lnTo>
                  <a:pt x="3003" y="57269"/>
                </a:lnTo>
                <a:lnTo>
                  <a:pt x="1961" y="61992"/>
                </a:lnTo>
                <a:lnTo>
                  <a:pt x="1267" y="67046"/>
                </a:lnTo>
                <a:lnTo>
                  <a:pt x="804" y="71367"/>
                </a:lnTo>
                <a:lnTo>
                  <a:pt x="495" y="75201"/>
                </a:lnTo>
                <a:lnTo>
                  <a:pt x="289" y="78709"/>
                </a:lnTo>
                <a:lnTo>
                  <a:pt x="61" y="90227"/>
                </a:lnTo>
                <a:lnTo>
                  <a:pt x="0" y="97299"/>
                </a:lnTo>
                <a:lnTo>
                  <a:pt x="911" y="102966"/>
                </a:lnTo>
                <a:lnTo>
                  <a:pt x="2472" y="107697"/>
                </a:lnTo>
                <a:lnTo>
                  <a:pt x="4465" y="111803"/>
                </a:lnTo>
                <a:lnTo>
                  <a:pt x="6745" y="114541"/>
                </a:lnTo>
                <a:lnTo>
                  <a:pt x="9219" y="116365"/>
                </a:lnTo>
                <a:lnTo>
                  <a:pt x="11820" y="117582"/>
                </a:lnTo>
                <a:lnTo>
                  <a:pt x="14507" y="118394"/>
                </a:lnTo>
                <a:lnTo>
                  <a:pt x="17250" y="118934"/>
                </a:lnTo>
                <a:lnTo>
                  <a:pt x="20032" y="119295"/>
                </a:lnTo>
                <a:lnTo>
                  <a:pt x="23791" y="119535"/>
                </a:lnTo>
                <a:lnTo>
                  <a:pt x="28203" y="119695"/>
                </a:lnTo>
                <a:lnTo>
                  <a:pt x="33049" y="119802"/>
                </a:lnTo>
                <a:lnTo>
                  <a:pt x="36279" y="118920"/>
                </a:lnTo>
                <a:lnTo>
                  <a:pt x="38433" y="117380"/>
                </a:lnTo>
                <a:lnTo>
                  <a:pt x="39868" y="115402"/>
                </a:lnTo>
                <a:lnTo>
                  <a:pt x="42731" y="113130"/>
                </a:lnTo>
                <a:lnTo>
                  <a:pt x="46544" y="110662"/>
                </a:lnTo>
                <a:lnTo>
                  <a:pt x="50991" y="108065"/>
                </a:lnTo>
                <a:lnTo>
                  <a:pt x="54908" y="105381"/>
                </a:lnTo>
                <a:lnTo>
                  <a:pt x="58472" y="102640"/>
                </a:lnTo>
                <a:lnTo>
                  <a:pt x="61800" y="99859"/>
                </a:lnTo>
                <a:lnTo>
                  <a:pt x="64972" y="96101"/>
                </a:lnTo>
                <a:lnTo>
                  <a:pt x="68039" y="91690"/>
                </a:lnTo>
                <a:lnTo>
                  <a:pt x="71036" y="86844"/>
                </a:lnTo>
                <a:lnTo>
                  <a:pt x="73986" y="82661"/>
                </a:lnTo>
                <a:lnTo>
                  <a:pt x="76906" y="78920"/>
                </a:lnTo>
                <a:lnTo>
                  <a:pt x="79805" y="75474"/>
                </a:lnTo>
                <a:lnTo>
                  <a:pt x="82690" y="70318"/>
                </a:lnTo>
                <a:lnTo>
                  <a:pt x="85566" y="64024"/>
                </a:lnTo>
                <a:lnTo>
                  <a:pt x="88435" y="56970"/>
                </a:lnTo>
                <a:lnTo>
                  <a:pt x="90349" y="50363"/>
                </a:lnTo>
                <a:lnTo>
                  <a:pt x="91624" y="44053"/>
                </a:lnTo>
                <a:lnTo>
                  <a:pt x="92474" y="37942"/>
                </a:lnTo>
                <a:lnTo>
                  <a:pt x="93041" y="32915"/>
                </a:lnTo>
                <a:lnTo>
                  <a:pt x="93419" y="28611"/>
                </a:lnTo>
                <a:lnTo>
                  <a:pt x="93671" y="24789"/>
                </a:lnTo>
                <a:lnTo>
                  <a:pt x="92887" y="21289"/>
                </a:lnTo>
                <a:lnTo>
                  <a:pt x="91411" y="18003"/>
                </a:lnTo>
                <a:lnTo>
                  <a:pt x="86750" y="10436"/>
                </a:lnTo>
                <a:lnTo>
                  <a:pt x="84463" y="8862"/>
                </a:lnTo>
                <a:lnTo>
                  <a:pt x="81033" y="6861"/>
                </a:lnTo>
                <a:lnTo>
                  <a:pt x="76841" y="4574"/>
                </a:lnTo>
                <a:lnTo>
                  <a:pt x="72141" y="3050"/>
                </a:lnTo>
                <a:lnTo>
                  <a:pt x="67103" y="2033"/>
                </a:lnTo>
                <a:lnTo>
                  <a:pt x="61840" y="1356"/>
                </a:lnTo>
                <a:lnTo>
                  <a:pt x="57378" y="904"/>
                </a:lnTo>
                <a:lnTo>
                  <a:pt x="53451" y="603"/>
                </a:lnTo>
                <a:lnTo>
                  <a:pt x="4274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1254"/>
          <p:cNvSpPr/>
          <p:nvPr/>
        </p:nvSpPr>
        <p:spPr>
          <a:xfrm>
            <a:off x="3217544" y="4912042"/>
            <a:ext cx="300039" cy="42863"/>
          </a:xfrm>
          <a:custGeom>
            <a:avLst/>
            <a:gdLst/>
            <a:ahLst/>
            <a:cxnLst/>
            <a:rect l="0" t="0" r="0" b="0"/>
            <a:pathLst>
              <a:path w="300039" h="42863">
                <a:moveTo>
                  <a:pt x="0" y="42862"/>
                </a:moveTo>
                <a:lnTo>
                  <a:pt x="11932" y="42862"/>
                </a:lnTo>
                <a:lnTo>
                  <a:pt x="16527" y="41910"/>
                </a:lnTo>
                <a:lnTo>
                  <a:pt x="22449" y="40323"/>
                </a:lnTo>
                <a:lnTo>
                  <a:pt x="29253" y="38312"/>
                </a:lnTo>
                <a:lnTo>
                  <a:pt x="35695" y="36971"/>
                </a:lnTo>
                <a:lnTo>
                  <a:pt x="41894" y="36078"/>
                </a:lnTo>
                <a:lnTo>
                  <a:pt x="47932" y="35481"/>
                </a:lnTo>
                <a:lnTo>
                  <a:pt x="56720" y="33179"/>
                </a:lnTo>
                <a:lnTo>
                  <a:pt x="67341" y="29740"/>
                </a:lnTo>
                <a:lnTo>
                  <a:pt x="79184" y="25541"/>
                </a:lnTo>
                <a:lnTo>
                  <a:pt x="88985" y="22743"/>
                </a:lnTo>
                <a:lnTo>
                  <a:pt x="97423" y="20877"/>
                </a:lnTo>
                <a:lnTo>
                  <a:pt x="170163" y="8781"/>
                </a:lnTo>
                <a:lnTo>
                  <a:pt x="190594" y="5854"/>
                </a:lnTo>
                <a:lnTo>
                  <a:pt x="207073" y="3903"/>
                </a:lnTo>
                <a:lnTo>
                  <a:pt x="220917" y="2602"/>
                </a:lnTo>
                <a:lnTo>
                  <a:pt x="232050" y="1735"/>
                </a:lnTo>
                <a:lnTo>
                  <a:pt x="241378" y="1156"/>
                </a:lnTo>
                <a:lnTo>
                  <a:pt x="249501" y="771"/>
                </a:lnTo>
                <a:lnTo>
                  <a:pt x="268687" y="343"/>
                </a:lnTo>
                <a:lnTo>
                  <a:pt x="30003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1255"/>
          <p:cNvSpPr/>
          <p:nvPr/>
        </p:nvSpPr>
        <p:spPr>
          <a:xfrm>
            <a:off x="3157537" y="4852044"/>
            <a:ext cx="95690" cy="85717"/>
          </a:xfrm>
          <a:custGeom>
            <a:avLst/>
            <a:gdLst/>
            <a:ahLst/>
            <a:cxnLst/>
            <a:rect l="0" t="0" r="0" b="0"/>
            <a:pathLst>
              <a:path w="95690" h="85717">
                <a:moveTo>
                  <a:pt x="0" y="8563"/>
                </a:moveTo>
                <a:lnTo>
                  <a:pt x="0" y="13114"/>
                </a:lnTo>
                <a:lnTo>
                  <a:pt x="952" y="14455"/>
                </a:lnTo>
                <a:lnTo>
                  <a:pt x="2540" y="15348"/>
                </a:lnTo>
                <a:lnTo>
                  <a:pt x="4551" y="15944"/>
                </a:lnTo>
                <a:lnTo>
                  <a:pt x="6844" y="16341"/>
                </a:lnTo>
                <a:lnTo>
                  <a:pt x="9325" y="16606"/>
                </a:lnTo>
                <a:lnTo>
                  <a:pt x="11932" y="16782"/>
                </a:lnTo>
                <a:lnTo>
                  <a:pt x="14622" y="15948"/>
                </a:lnTo>
                <a:lnTo>
                  <a:pt x="17368" y="14439"/>
                </a:lnTo>
                <a:lnTo>
                  <a:pt x="20151" y="12480"/>
                </a:lnTo>
                <a:lnTo>
                  <a:pt x="22959" y="11175"/>
                </a:lnTo>
                <a:lnTo>
                  <a:pt x="25784" y="10304"/>
                </a:lnTo>
                <a:lnTo>
                  <a:pt x="28619" y="9723"/>
                </a:lnTo>
                <a:lnTo>
                  <a:pt x="31462" y="8384"/>
                </a:lnTo>
                <a:lnTo>
                  <a:pt x="34310" y="6539"/>
                </a:lnTo>
                <a:lnTo>
                  <a:pt x="37161" y="4356"/>
                </a:lnTo>
                <a:lnTo>
                  <a:pt x="40014" y="2901"/>
                </a:lnTo>
                <a:lnTo>
                  <a:pt x="42868" y="1931"/>
                </a:lnTo>
                <a:lnTo>
                  <a:pt x="45724" y="1284"/>
                </a:lnTo>
                <a:lnTo>
                  <a:pt x="50485" y="853"/>
                </a:lnTo>
                <a:lnTo>
                  <a:pt x="56517" y="566"/>
                </a:lnTo>
                <a:lnTo>
                  <a:pt x="77627" y="104"/>
                </a:lnTo>
                <a:lnTo>
                  <a:pt x="95689" y="6"/>
                </a:lnTo>
                <a:lnTo>
                  <a:pt x="95225" y="0"/>
                </a:lnTo>
                <a:lnTo>
                  <a:pt x="93963" y="950"/>
                </a:lnTo>
                <a:lnTo>
                  <a:pt x="92170" y="2535"/>
                </a:lnTo>
                <a:lnTo>
                  <a:pt x="90021" y="4544"/>
                </a:lnTo>
                <a:lnTo>
                  <a:pt x="88589" y="6836"/>
                </a:lnTo>
                <a:lnTo>
                  <a:pt x="87634" y="9317"/>
                </a:lnTo>
                <a:lnTo>
                  <a:pt x="86998" y="11923"/>
                </a:lnTo>
                <a:lnTo>
                  <a:pt x="83716" y="15566"/>
                </a:lnTo>
                <a:lnTo>
                  <a:pt x="78671" y="19899"/>
                </a:lnTo>
                <a:lnTo>
                  <a:pt x="72450" y="24693"/>
                </a:lnTo>
                <a:lnTo>
                  <a:pt x="67350" y="28841"/>
                </a:lnTo>
                <a:lnTo>
                  <a:pt x="62997" y="32560"/>
                </a:lnTo>
                <a:lnTo>
                  <a:pt x="59143" y="35990"/>
                </a:lnTo>
                <a:lnTo>
                  <a:pt x="55621" y="40183"/>
                </a:lnTo>
                <a:lnTo>
                  <a:pt x="52321" y="44883"/>
                </a:lnTo>
                <a:lnTo>
                  <a:pt x="49168" y="49921"/>
                </a:lnTo>
                <a:lnTo>
                  <a:pt x="47066" y="54233"/>
                </a:lnTo>
                <a:lnTo>
                  <a:pt x="45665" y="58060"/>
                </a:lnTo>
                <a:lnTo>
                  <a:pt x="44731" y="61563"/>
                </a:lnTo>
                <a:lnTo>
                  <a:pt x="43156" y="64852"/>
                </a:lnTo>
                <a:lnTo>
                  <a:pt x="41153" y="67996"/>
                </a:lnTo>
                <a:lnTo>
                  <a:pt x="35646" y="75337"/>
                </a:lnTo>
                <a:lnTo>
                  <a:pt x="35194" y="76891"/>
                </a:lnTo>
                <a:lnTo>
                  <a:pt x="34892" y="78880"/>
                </a:lnTo>
                <a:lnTo>
                  <a:pt x="34290" y="8571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1256"/>
          <p:cNvSpPr/>
          <p:nvPr/>
        </p:nvSpPr>
        <p:spPr>
          <a:xfrm>
            <a:off x="3314330" y="4813698"/>
            <a:ext cx="90093" cy="67802"/>
          </a:xfrm>
          <a:custGeom>
            <a:avLst/>
            <a:gdLst/>
            <a:ahLst/>
            <a:cxnLst/>
            <a:rect l="0" t="0" r="0" b="0"/>
            <a:pathLst>
              <a:path w="90093" h="67802">
                <a:moveTo>
                  <a:pt x="23229" y="4047"/>
                </a:moveTo>
                <a:lnTo>
                  <a:pt x="23229" y="16817"/>
                </a:lnTo>
                <a:lnTo>
                  <a:pt x="22277" y="18275"/>
                </a:lnTo>
                <a:lnTo>
                  <a:pt x="20690" y="19247"/>
                </a:lnTo>
                <a:lnTo>
                  <a:pt x="18679" y="19896"/>
                </a:lnTo>
                <a:lnTo>
                  <a:pt x="17338" y="21280"/>
                </a:lnTo>
                <a:lnTo>
                  <a:pt x="16444" y="23156"/>
                </a:lnTo>
                <a:lnTo>
                  <a:pt x="15848" y="25358"/>
                </a:lnTo>
                <a:lnTo>
                  <a:pt x="13546" y="28732"/>
                </a:lnTo>
                <a:lnTo>
                  <a:pt x="10107" y="32886"/>
                </a:lnTo>
                <a:lnTo>
                  <a:pt x="5908" y="37561"/>
                </a:lnTo>
                <a:lnTo>
                  <a:pt x="3110" y="41629"/>
                </a:lnTo>
                <a:lnTo>
                  <a:pt x="1244" y="45294"/>
                </a:lnTo>
                <a:lnTo>
                  <a:pt x="0" y="48690"/>
                </a:lnTo>
                <a:lnTo>
                  <a:pt x="123" y="51906"/>
                </a:lnTo>
                <a:lnTo>
                  <a:pt x="1158" y="55004"/>
                </a:lnTo>
                <a:lnTo>
                  <a:pt x="2800" y="58020"/>
                </a:lnTo>
                <a:lnTo>
                  <a:pt x="4847" y="60984"/>
                </a:lnTo>
                <a:lnTo>
                  <a:pt x="7165" y="63912"/>
                </a:lnTo>
                <a:lnTo>
                  <a:pt x="9662" y="66817"/>
                </a:lnTo>
                <a:lnTo>
                  <a:pt x="12280" y="67801"/>
                </a:lnTo>
                <a:lnTo>
                  <a:pt x="14977" y="67505"/>
                </a:lnTo>
                <a:lnTo>
                  <a:pt x="21600" y="64736"/>
                </a:lnTo>
                <a:lnTo>
                  <a:pt x="25953" y="61651"/>
                </a:lnTo>
                <a:lnTo>
                  <a:pt x="40950" y="50603"/>
                </a:lnTo>
                <a:lnTo>
                  <a:pt x="47426" y="46515"/>
                </a:lnTo>
                <a:lnTo>
                  <a:pt x="52695" y="43789"/>
                </a:lnTo>
                <a:lnTo>
                  <a:pt x="57161" y="41971"/>
                </a:lnTo>
                <a:lnTo>
                  <a:pt x="61091" y="39807"/>
                </a:lnTo>
                <a:lnTo>
                  <a:pt x="64662" y="37412"/>
                </a:lnTo>
                <a:lnTo>
                  <a:pt x="67997" y="34863"/>
                </a:lnTo>
                <a:lnTo>
                  <a:pt x="71172" y="32211"/>
                </a:lnTo>
                <a:lnTo>
                  <a:pt x="74241" y="29490"/>
                </a:lnTo>
                <a:lnTo>
                  <a:pt x="80191" y="23928"/>
                </a:lnTo>
                <a:lnTo>
                  <a:pt x="90092" y="14297"/>
                </a:lnTo>
                <a:lnTo>
                  <a:pt x="89712" y="12785"/>
                </a:lnTo>
                <a:lnTo>
                  <a:pt x="88506" y="10824"/>
                </a:lnTo>
                <a:lnTo>
                  <a:pt x="86749" y="8566"/>
                </a:lnTo>
                <a:lnTo>
                  <a:pt x="84626" y="6107"/>
                </a:lnTo>
                <a:lnTo>
                  <a:pt x="82258" y="3515"/>
                </a:lnTo>
                <a:lnTo>
                  <a:pt x="79727" y="834"/>
                </a:lnTo>
                <a:lnTo>
                  <a:pt x="77087" y="0"/>
                </a:lnTo>
                <a:lnTo>
                  <a:pt x="74374" y="396"/>
                </a:lnTo>
                <a:lnTo>
                  <a:pt x="71614" y="1613"/>
                </a:lnTo>
                <a:lnTo>
                  <a:pt x="65011" y="3377"/>
                </a:lnTo>
                <a:lnTo>
                  <a:pt x="55846" y="5505"/>
                </a:lnTo>
                <a:lnTo>
                  <a:pt x="6084" y="2976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1257"/>
          <p:cNvSpPr/>
          <p:nvPr/>
        </p:nvSpPr>
        <p:spPr>
          <a:xfrm>
            <a:off x="5009346" y="4827508"/>
            <a:ext cx="85427" cy="114943"/>
          </a:xfrm>
          <a:custGeom>
            <a:avLst/>
            <a:gdLst/>
            <a:ahLst/>
            <a:cxnLst/>
            <a:rect l="0" t="0" r="0" b="0"/>
            <a:pathLst>
              <a:path w="85427" h="114943">
                <a:moveTo>
                  <a:pt x="34141" y="7382"/>
                </a:moveTo>
                <a:lnTo>
                  <a:pt x="47793" y="2831"/>
                </a:lnTo>
                <a:lnTo>
                  <a:pt x="52768" y="1490"/>
                </a:lnTo>
                <a:lnTo>
                  <a:pt x="57036" y="596"/>
                </a:lnTo>
                <a:lnTo>
                  <a:pt x="60835" y="0"/>
                </a:lnTo>
                <a:lnTo>
                  <a:pt x="63367" y="556"/>
                </a:lnTo>
                <a:lnTo>
                  <a:pt x="65055" y="1879"/>
                </a:lnTo>
                <a:lnTo>
                  <a:pt x="66180" y="3713"/>
                </a:lnTo>
                <a:lnTo>
                  <a:pt x="67883" y="4936"/>
                </a:lnTo>
                <a:lnTo>
                  <a:pt x="69971" y="5751"/>
                </a:lnTo>
                <a:lnTo>
                  <a:pt x="72315" y="6295"/>
                </a:lnTo>
                <a:lnTo>
                  <a:pt x="73878" y="7609"/>
                </a:lnTo>
                <a:lnTo>
                  <a:pt x="74920" y="9439"/>
                </a:lnTo>
                <a:lnTo>
                  <a:pt x="75614" y="11610"/>
                </a:lnTo>
                <a:lnTo>
                  <a:pt x="76077" y="15916"/>
                </a:lnTo>
                <a:lnTo>
                  <a:pt x="76386" y="21644"/>
                </a:lnTo>
                <a:lnTo>
                  <a:pt x="76592" y="28320"/>
                </a:lnTo>
                <a:lnTo>
                  <a:pt x="74824" y="33723"/>
                </a:lnTo>
                <a:lnTo>
                  <a:pt x="71741" y="38277"/>
                </a:lnTo>
                <a:lnTo>
                  <a:pt x="57655" y="52431"/>
                </a:lnTo>
                <a:lnTo>
                  <a:pt x="53627" y="54560"/>
                </a:lnTo>
                <a:lnTo>
                  <a:pt x="49037" y="55979"/>
                </a:lnTo>
                <a:lnTo>
                  <a:pt x="44072" y="56925"/>
                </a:lnTo>
                <a:lnTo>
                  <a:pt x="39809" y="57555"/>
                </a:lnTo>
                <a:lnTo>
                  <a:pt x="36015" y="57976"/>
                </a:lnTo>
                <a:lnTo>
                  <a:pt x="32533" y="58256"/>
                </a:lnTo>
                <a:lnTo>
                  <a:pt x="29259" y="57490"/>
                </a:lnTo>
                <a:lnTo>
                  <a:pt x="26124" y="56027"/>
                </a:lnTo>
                <a:lnTo>
                  <a:pt x="23081" y="54100"/>
                </a:lnTo>
                <a:lnTo>
                  <a:pt x="20100" y="52815"/>
                </a:lnTo>
                <a:lnTo>
                  <a:pt x="17161" y="51958"/>
                </a:lnTo>
                <a:lnTo>
                  <a:pt x="14248" y="51387"/>
                </a:lnTo>
                <a:lnTo>
                  <a:pt x="12307" y="50053"/>
                </a:lnTo>
                <a:lnTo>
                  <a:pt x="11013" y="48212"/>
                </a:lnTo>
                <a:lnTo>
                  <a:pt x="10149" y="46032"/>
                </a:lnTo>
                <a:lnTo>
                  <a:pt x="9574" y="43626"/>
                </a:lnTo>
                <a:lnTo>
                  <a:pt x="9191" y="41070"/>
                </a:lnTo>
                <a:lnTo>
                  <a:pt x="8935" y="38413"/>
                </a:lnTo>
                <a:lnTo>
                  <a:pt x="8765" y="35689"/>
                </a:lnTo>
                <a:lnTo>
                  <a:pt x="8651" y="32921"/>
                </a:lnTo>
                <a:lnTo>
                  <a:pt x="8575" y="30123"/>
                </a:lnTo>
                <a:lnTo>
                  <a:pt x="10430" y="27305"/>
                </a:lnTo>
                <a:lnTo>
                  <a:pt x="13571" y="24474"/>
                </a:lnTo>
                <a:lnTo>
                  <a:pt x="17570" y="21634"/>
                </a:lnTo>
                <a:lnTo>
                  <a:pt x="21189" y="18788"/>
                </a:lnTo>
                <a:lnTo>
                  <a:pt x="24554" y="15938"/>
                </a:lnTo>
                <a:lnTo>
                  <a:pt x="27749" y="13086"/>
                </a:lnTo>
                <a:lnTo>
                  <a:pt x="31785" y="10232"/>
                </a:lnTo>
                <a:lnTo>
                  <a:pt x="36380" y="7377"/>
                </a:lnTo>
                <a:lnTo>
                  <a:pt x="41349" y="4521"/>
                </a:lnTo>
                <a:lnTo>
                  <a:pt x="45614" y="2617"/>
                </a:lnTo>
                <a:lnTo>
                  <a:pt x="49410" y="1348"/>
                </a:lnTo>
                <a:lnTo>
                  <a:pt x="52892" y="501"/>
                </a:lnTo>
                <a:lnTo>
                  <a:pt x="56167" y="890"/>
                </a:lnTo>
                <a:lnTo>
                  <a:pt x="59302" y="2101"/>
                </a:lnTo>
                <a:lnTo>
                  <a:pt x="62345" y="3861"/>
                </a:lnTo>
                <a:lnTo>
                  <a:pt x="65327" y="5035"/>
                </a:lnTo>
                <a:lnTo>
                  <a:pt x="68266" y="5817"/>
                </a:lnTo>
                <a:lnTo>
                  <a:pt x="71179" y="6339"/>
                </a:lnTo>
                <a:lnTo>
                  <a:pt x="74073" y="7639"/>
                </a:lnTo>
                <a:lnTo>
                  <a:pt x="76955" y="9458"/>
                </a:lnTo>
                <a:lnTo>
                  <a:pt x="79829" y="11623"/>
                </a:lnTo>
                <a:lnTo>
                  <a:pt x="81744" y="14020"/>
                </a:lnTo>
                <a:lnTo>
                  <a:pt x="83022" y="16569"/>
                </a:lnTo>
                <a:lnTo>
                  <a:pt x="83873" y="19222"/>
                </a:lnTo>
                <a:lnTo>
                  <a:pt x="84441" y="21942"/>
                </a:lnTo>
                <a:lnTo>
                  <a:pt x="84819" y="24709"/>
                </a:lnTo>
                <a:lnTo>
                  <a:pt x="85072" y="27506"/>
                </a:lnTo>
                <a:lnTo>
                  <a:pt x="85239" y="32227"/>
                </a:lnTo>
                <a:lnTo>
                  <a:pt x="85426" y="45094"/>
                </a:lnTo>
                <a:lnTo>
                  <a:pt x="84524" y="51574"/>
                </a:lnTo>
                <a:lnTo>
                  <a:pt x="82970" y="57798"/>
                </a:lnTo>
                <a:lnTo>
                  <a:pt x="80981" y="63853"/>
                </a:lnTo>
                <a:lnTo>
                  <a:pt x="78702" y="68841"/>
                </a:lnTo>
                <a:lnTo>
                  <a:pt x="76231" y="73120"/>
                </a:lnTo>
                <a:lnTo>
                  <a:pt x="60870" y="95932"/>
                </a:lnTo>
                <a:lnTo>
                  <a:pt x="56723" y="100705"/>
                </a:lnTo>
                <a:lnTo>
                  <a:pt x="53006" y="103887"/>
                </a:lnTo>
                <a:lnTo>
                  <a:pt x="49575" y="106009"/>
                </a:lnTo>
                <a:lnTo>
                  <a:pt x="46335" y="107423"/>
                </a:lnTo>
                <a:lnTo>
                  <a:pt x="43223" y="108366"/>
                </a:lnTo>
                <a:lnTo>
                  <a:pt x="40196" y="108995"/>
                </a:lnTo>
                <a:lnTo>
                  <a:pt x="37225" y="110366"/>
                </a:lnTo>
                <a:lnTo>
                  <a:pt x="34292" y="112233"/>
                </a:lnTo>
                <a:lnTo>
                  <a:pt x="31384" y="114430"/>
                </a:lnTo>
                <a:lnTo>
                  <a:pt x="28493" y="114942"/>
                </a:lnTo>
                <a:lnTo>
                  <a:pt x="25614" y="114331"/>
                </a:lnTo>
                <a:lnTo>
                  <a:pt x="22741" y="112971"/>
                </a:lnTo>
                <a:lnTo>
                  <a:pt x="19873" y="112065"/>
                </a:lnTo>
                <a:lnTo>
                  <a:pt x="17009" y="111460"/>
                </a:lnTo>
                <a:lnTo>
                  <a:pt x="14148" y="111057"/>
                </a:lnTo>
                <a:lnTo>
                  <a:pt x="11287" y="109836"/>
                </a:lnTo>
                <a:lnTo>
                  <a:pt x="8428" y="108070"/>
                </a:lnTo>
                <a:lnTo>
                  <a:pt x="5569" y="105940"/>
                </a:lnTo>
                <a:lnTo>
                  <a:pt x="3663" y="103567"/>
                </a:lnTo>
                <a:lnTo>
                  <a:pt x="2392" y="101033"/>
                </a:lnTo>
                <a:lnTo>
                  <a:pt x="1545" y="98390"/>
                </a:lnTo>
                <a:lnTo>
                  <a:pt x="981" y="95677"/>
                </a:lnTo>
                <a:lnTo>
                  <a:pt x="604" y="92915"/>
                </a:lnTo>
                <a:lnTo>
                  <a:pt x="353" y="90122"/>
                </a:lnTo>
                <a:lnTo>
                  <a:pt x="186" y="85402"/>
                </a:lnTo>
                <a:lnTo>
                  <a:pt x="0" y="72537"/>
                </a:lnTo>
                <a:lnTo>
                  <a:pt x="903" y="67011"/>
                </a:lnTo>
                <a:lnTo>
                  <a:pt x="2457" y="62374"/>
                </a:lnTo>
                <a:lnTo>
                  <a:pt x="4446" y="58331"/>
                </a:lnTo>
                <a:lnTo>
                  <a:pt x="7677" y="53730"/>
                </a:lnTo>
                <a:lnTo>
                  <a:pt x="11736" y="48758"/>
                </a:lnTo>
                <a:lnTo>
                  <a:pt x="16347" y="43538"/>
                </a:lnTo>
                <a:lnTo>
                  <a:pt x="21326" y="39106"/>
                </a:lnTo>
                <a:lnTo>
                  <a:pt x="26550" y="35199"/>
                </a:lnTo>
                <a:lnTo>
                  <a:pt x="31938" y="31641"/>
                </a:lnTo>
                <a:lnTo>
                  <a:pt x="36482" y="29270"/>
                </a:lnTo>
                <a:lnTo>
                  <a:pt x="40464" y="27689"/>
                </a:lnTo>
                <a:lnTo>
                  <a:pt x="44072" y="26635"/>
                </a:lnTo>
                <a:lnTo>
                  <a:pt x="48382" y="25932"/>
                </a:lnTo>
                <a:lnTo>
                  <a:pt x="53160" y="25463"/>
                </a:lnTo>
                <a:lnTo>
                  <a:pt x="58250" y="25152"/>
                </a:lnTo>
                <a:lnTo>
                  <a:pt x="62597" y="25896"/>
                </a:lnTo>
                <a:lnTo>
                  <a:pt x="66446" y="27344"/>
                </a:lnTo>
                <a:lnTo>
                  <a:pt x="69966" y="29262"/>
                </a:lnTo>
                <a:lnTo>
                  <a:pt x="73264" y="30541"/>
                </a:lnTo>
                <a:lnTo>
                  <a:pt x="76416" y="31394"/>
                </a:lnTo>
                <a:lnTo>
                  <a:pt x="79469" y="31963"/>
                </a:lnTo>
                <a:lnTo>
                  <a:pt x="81505" y="33294"/>
                </a:lnTo>
                <a:lnTo>
                  <a:pt x="82862" y="35134"/>
                </a:lnTo>
                <a:lnTo>
                  <a:pt x="83767" y="37313"/>
                </a:lnTo>
                <a:lnTo>
                  <a:pt x="84370" y="39718"/>
                </a:lnTo>
                <a:lnTo>
                  <a:pt x="84772" y="42274"/>
                </a:lnTo>
                <a:lnTo>
                  <a:pt x="85040" y="44931"/>
                </a:lnTo>
                <a:lnTo>
                  <a:pt x="85219" y="47655"/>
                </a:lnTo>
                <a:lnTo>
                  <a:pt x="85338" y="50422"/>
                </a:lnTo>
                <a:lnTo>
                  <a:pt x="85417" y="53221"/>
                </a:lnTo>
                <a:lnTo>
                  <a:pt x="84517" y="56991"/>
                </a:lnTo>
                <a:lnTo>
                  <a:pt x="82966" y="61410"/>
                </a:lnTo>
                <a:lnTo>
                  <a:pt x="80978" y="66260"/>
                </a:lnTo>
                <a:lnTo>
                  <a:pt x="78701" y="70446"/>
                </a:lnTo>
                <a:lnTo>
                  <a:pt x="76230" y="74190"/>
                </a:lnTo>
                <a:lnTo>
                  <a:pt x="73630" y="77638"/>
                </a:lnTo>
                <a:lnTo>
                  <a:pt x="70945" y="79937"/>
                </a:lnTo>
                <a:lnTo>
                  <a:pt x="68202" y="81469"/>
                </a:lnTo>
                <a:lnTo>
                  <a:pt x="65421" y="82491"/>
                </a:lnTo>
                <a:lnTo>
                  <a:pt x="62614" y="83172"/>
                </a:lnTo>
                <a:lnTo>
                  <a:pt x="59791" y="83626"/>
                </a:lnTo>
                <a:lnTo>
                  <a:pt x="56955" y="83929"/>
                </a:lnTo>
                <a:lnTo>
                  <a:pt x="54113" y="83178"/>
                </a:lnTo>
                <a:lnTo>
                  <a:pt x="51266" y="81725"/>
                </a:lnTo>
                <a:lnTo>
                  <a:pt x="48415" y="79804"/>
                </a:lnTo>
                <a:lnTo>
                  <a:pt x="45562" y="77570"/>
                </a:lnTo>
                <a:lnTo>
                  <a:pt x="42708" y="75129"/>
                </a:lnTo>
                <a:lnTo>
                  <a:pt x="39852" y="72549"/>
                </a:lnTo>
                <a:lnTo>
                  <a:pt x="34139" y="67143"/>
                </a:lnTo>
                <a:lnTo>
                  <a:pt x="31282" y="64367"/>
                </a:lnTo>
                <a:lnTo>
                  <a:pt x="29378" y="61564"/>
                </a:lnTo>
                <a:lnTo>
                  <a:pt x="28108" y="58744"/>
                </a:lnTo>
                <a:lnTo>
                  <a:pt x="27262" y="55910"/>
                </a:lnTo>
                <a:lnTo>
                  <a:pt x="26697" y="53069"/>
                </a:lnTo>
                <a:lnTo>
                  <a:pt x="26321" y="50222"/>
                </a:lnTo>
                <a:lnTo>
                  <a:pt x="26070" y="47372"/>
                </a:lnTo>
                <a:lnTo>
                  <a:pt x="25903" y="44519"/>
                </a:lnTo>
                <a:lnTo>
                  <a:pt x="25717" y="38810"/>
                </a:lnTo>
                <a:lnTo>
                  <a:pt x="26620" y="35001"/>
                </a:lnTo>
                <a:lnTo>
                  <a:pt x="28175" y="30557"/>
                </a:lnTo>
                <a:lnTo>
                  <a:pt x="30163" y="25690"/>
                </a:lnTo>
                <a:lnTo>
                  <a:pt x="32442" y="22445"/>
                </a:lnTo>
                <a:lnTo>
                  <a:pt x="34913" y="20281"/>
                </a:lnTo>
                <a:lnTo>
                  <a:pt x="37514" y="18839"/>
                </a:lnTo>
                <a:lnTo>
                  <a:pt x="39247" y="16924"/>
                </a:lnTo>
                <a:lnTo>
                  <a:pt x="40402" y="14696"/>
                </a:lnTo>
                <a:lnTo>
                  <a:pt x="41173" y="12258"/>
                </a:lnTo>
                <a:lnTo>
                  <a:pt x="43592" y="11585"/>
                </a:lnTo>
                <a:lnTo>
                  <a:pt x="47108" y="12089"/>
                </a:lnTo>
                <a:lnTo>
                  <a:pt x="51359" y="13377"/>
                </a:lnTo>
                <a:lnTo>
                  <a:pt x="55144" y="14236"/>
                </a:lnTo>
                <a:lnTo>
                  <a:pt x="58621" y="14809"/>
                </a:lnTo>
                <a:lnTo>
                  <a:pt x="61891" y="15191"/>
                </a:lnTo>
                <a:lnTo>
                  <a:pt x="64071" y="16398"/>
                </a:lnTo>
                <a:lnTo>
                  <a:pt x="65524" y="18155"/>
                </a:lnTo>
                <a:lnTo>
                  <a:pt x="66493" y="20279"/>
                </a:lnTo>
                <a:lnTo>
                  <a:pt x="72408" y="32370"/>
                </a:lnTo>
                <a:lnTo>
                  <a:pt x="72987" y="35470"/>
                </a:lnTo>
                <a:lnTo>
                  <a:pt x="72421" y="37538"/>
                </a:lnTo>
                <a:lnTo>
                  <a:pt x="71091" y="38916"/>
                </a:lnTo>
                <a:lnTo>
                  <a:pt x="69252" y="41739"/>
                </a:lnTo>
                <a:lnTo>
                  <a:pt x="67073" y="45527"/>
                </a:lnTo>
                <a:lnTo>
                  <a:pt x="64669" y="49957"/>
                </a:lnTo>
                <a:lnTo>
                  <a:pt x="62113" y="52910"/>
                </a:lnTo>
                <a:lnTo>
                  <a:pt x="59456" y="54879"/>
                </a:lnTo>
                <a:lnTo>
                  <a:pt x="56733" y="56191"/>
                </a:lnTo>
                <a:lnTo>
                  <a:pt x="53965" y="57066"/>
                </a:lnTo>
                <a:lnTo>
                  <a:pt x="51167" y="57650"/>
                </a:lnTo>
                <a:lnTo>
                  <a:pt x="48349" y="58039"/>
                </a:lnTo>
                <a:lnTo>
                  <a:pt x="45518" y="57345"/>
                </a:lnTo>
                <a:lnTo>
                  <a:pt x="42678" y="55931"/>
                </a:lnTo>
                <a:lnTo>
                  <a:pt x="39833" y="54035"/>
                </a:lnTo>
                <a:lnTo>
                  <a:pt x="36983" y="51819"/>
                </a:lnTo>
                <a:lnTo>
                  <a:pt x="34131" y="49389"/>
                </a:lnTo>
                <a:lnTo>
                  <a:pt x="31277" y="46817"/>
                </a:lnTo>
                <a:lnTo>
                  <a:pt x="28422" y="45102"/>
                </a:lnTo>
                <a:lnTo>
                  <a:pt x="25565" y="43958"/>
                </a:lnTo>
                <a:lnTo>
                  <a:pt x="22709" y="43196"/>
                </a:lnTo>
                <a:lnTo>
                  <a:pt x="20805" y="41735"/>
                </a:lnTo>
                <a:lnTo>
                  <a:pt x="19535" y="39810"/>
                </a:lnTo>
                <a:lnTo>
                  <a:pt x="18689" y="37573"/>
                </a:lnTo>
                <a:lnTo>
                  <a:pt x="17172" y="36081"/>
                </a:lnTo>
                <a:lnTo>
                  <a:pt x="15209" y="35087"/>
                </a:lnTo>
                <a:lnTo>
                  <a:pt x="8424" y="2452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1258"/>
          <p:cNvSpPr/>
          <p:nvPr/>
        </p:nvSpPr>
        <p:spPr>
          <a:xfrm>
            <a:off x="7259153" y="5203507"/>
            <a:ext cx="56010" cy="68009"/>
          </a:xfrm>
          <a:custGeom>
            <a:avLst/>
            <a:gdLst/>
            <a:ahLst/>
            <a:cxnLst/>
            <a:rect l="0" t="0" r="0" b="0"/>
            <a:pathLst>
              <a:path w="56010" h="68009">
                <a:moveTo>
                  <a:pt x="21756" y="0"/>
                </a:moveTo>
                <a:lnTo>
                  <a:pt x="36518" y="22143"/>
                </a:lnTo>
                <a:lnTo>
                  <a:pt x="36360" y="24287"/>
                </a:lnTo>
                <a:lnTo>
                  <a:pt x="35302" y="26669"/>
                </a:lnTo>
                <a:lnTo>
                  <a:pt x="33645" y="29209"/>
                </a:lnTo>
                <a:lnTo>
                  <a:pt x="31587" y="31855"/>
                </a:lnTo>
                <a:lnTo>
                  <a:pt x="29263" y="34572"/>
                </a:lnTo>
                <a:lnTo>
                  <a:pt x="26761" y="37336"/>
                </a:lnTo>
                <a:lnTo>
                  <a:pt x="24141" y="38225"/>
                </a:lnTo>
                <a:lnTo>
                  <a:pt x="21441" y="37866"/>
                </a:lnTo>
                <a:lnTo>
                  <a:pt x="18689" y="36675"/>
                </a:lnTo>
                <a:lnTo>
                  <a:pt x="15902" y="35880"/>
                </a:lnTo>
                <a:lnTo>
                  <a:pt x="13091" y="35349"/>
                </a:lnTo>
                <a:lnTo>
                  <a:pt x="10265" y="34996"/>
                </a:lnTo>
                <a:lnTo>
                  <a:pt x="8380" y="33809"/>
                </a:lnTo>
                <a:lnTo>
                  <a:pt x="7124" y="32064"/>
                </a:lnTo>
                <a:lnTo>
                  <a:pt x="6286" y="29949"/>
                </a:lnTo>
                <a:lnTo>
                  <a:pt x="4776" y="27586"/>
                </a:lnTo>
                <a:lnTo>
                  <a:pt x="2816" y="25058"/>
                </a:lnTo>
                <a:lnTo>
                  <a:pt x="557" y="22420"/>
                </a:lnTo>
                <a:lnTo>
                  <a:pt x="3" y="20662"/>
                </a:lnTo>
                <a:lnTo>
                  <a:pt x="587" y="19490"/>
                </a:lnTo>
                <a:lnTo>
                  <a:pt x="1929" y="18708"/>
                </a:lnTo>
                <a:lnTo>
                  <a:pt x="3775" y="17235"/>
                </a:lnTo>
                <a:lnTo>
                  <a:pt x="5960" y="15300"/>
                </a:lnTo>
                <a:lnTo>
                  <a:pt x="8368" y="13057"/>
                </a:lnTo>
                <a:lnTo>
                  <a:pt x="10926" y="11562"/>
                </a:lnTo>
                <a:lnTo>
                  <a:pt x="13583" y="10566"/>
                </a:lnTo>
                <a:lnTo>
                  <a:pt x="20142" y="8967"/>
                </a:lnTo>
                <a:lnTo>
                  <a:pt x="22585" y="8835"/>
                </a:lnTo>
                <a:lnTo>
                  <a:pt x="30380" y="8689"/>
                </a:lnTo>
                <a:lnTo>
                  <a:pt x="33220" y="9603"/>
                </a:lnTo>
                <a:lnTo>
                  <a:pt x="35114" y="11165"/>
                </a:lnTo>
                <a:lnTo>
                  <a:pt x="36376" y="13158"/>
                </a:lnTo>
                <a:lnTo>
                  <a:pt x="38171" y="17344"/>
                </a:lnTo>
                <a:lnTo>
                  <a:pt x="40320" y="22993"/>
                </a:lnTo>
                <a:lnTo>
                  <a:pt x="42705" y="29616"/>
                </a:lnTo>
                <a:lnTo>
                  <a:pt x="44294" y="34984"/>
                </a:lnTo>
                <a:lnTo>
                  <a:pt x="45354" y="39515"/>
                </a:lnTo>
                <a:lnTo>
                  <a:pt x="46061" y="43489"/>
                </a:lnTo>
                <a:lnTo>
                  <a:pt x="45580" y="46138"/>
                </a:lnTo>
                <a:lnTo>
                  <a:pt x="44306" y="47903"/>
                </a:lnTo>
                <a:lnTo>
                  <a:pt x="42505" y="49080"/>
                </a:lnTo>
                <a:lnTo>
                  <a:pt x="40351" y="50818"/>
                </a:lnTo>
                <a:lnTo>
                  <a:pt x="37963" y="52929"/>
                </a:lnTo>
                <a:lnTo>
                  <a:pt x="35418" y="55288"/>
                </a:lnTo>
                <a:lnTo>
                  <a:pt x="33722" y="55909"/>
                </a:lnTo>
                <a:lnTo>
                  <a:pt x="32591" y="55370"/>
                </a:lnTo>
                <a:lnTo>
                  <a:pt x="31837" y="54058"/>
                </a:lnTo>
                <a:lnTo>
                  <a:pt x="30382" y="53184"/>
                </a:lnTo>
                <a:lnTo>
                  <a:pt x="28460" y="52602"/>
                </a:lnTo>
                <a:lnTo>
                  <a:pt x="26225" y="52213"/>
                </a:lnTo>
                <a:lnTo>
                  <a:pt x="23783" y="51001"/>
                </a:lnTo>
                <a:lnTo>
                  <a:pt x="21202" y="49241"/>
                </a:lnTo>
                <a:lnTo>
                  <a:pt x="18530" y="47115"/>
                </a:lnTo>
                <a:lnTo>
                  <a:pt x="16748" y="43792"/>
                </a:lnTo>
                <a:lnTo>
                  <a:pt x="15560" y="39672"/>
                </a:lnTo>
                <a:lnTo>
                  <a:pt x="14768" y="35021"/>
                </a:lnTo>
                <a:lnTo>
                  <a:pt x="14240" y="30967"/>
                </a:lnTo>
                <a:lnTo>
                  <a:pt x="13889" y="27312"/>
                </a:lnTo>
                <a:lnTo>
                  <a:pt x="13654" y="23923"/>
                </a:lnTo>
                <a:lnTo>
                  <a:pt x="13497" y="20711"/>
                </a:lnTo>
                <a:lnTo>
                  <a:pt x="13324" y="14603"/>
                </a:lnTo>
                <a:lnTo>
                  <a:pt x="14230" y="11640"/>
                </a:lnTo>
                <a:lnTo>
                  <a:pt x="15786" y="8713"/>
                </a:lnTo>
                <a:lnTo>
                  <a:pt x="17776" y="5808"/>
                </a:lnTo>
                <a:lnTo>
                  <a:pt x="20056" y="3872"/>
                </a:lnTo>
                <a:lnTo>
                  <a:pt x="22528" y="2582"/>
                </a:lnTo>
                <a:lnTo>
                  <a:pt x="25128" y="1722"/>
                </a:lnTo>
                <a:lnTo>
                  <a:pt x="28767" y="1148"/>
                </a:lnTo>
                <a:lnTo>
                  <a:pt x="33098" y="765"/>
                </a:lnTo>
                <a:lnTo>
                  <a:pt x="44635" y="151"/>
                </a:lnTo>
                <a:lnTo>
                  <a:pt x="48752" y="67"/>
                </a:lnTo>
                <a:lnTo>
                  <a:pt x="51184" y="45"/>
                </a:lnTo>
                <a:lnTo>
                  <a:pt x="52805" y="982"/>
                </a:lnTo>
                <a:lnTo>
                  <a:pt x="53885" y="2560"/>
                </a:lnTo>
                <a:lnTo>
                  <a:pt x="54606" y="4564"/>
                </a:lnTo>
                <a:lnTo>
                  <a:pt x="55086" y="7805"/>
                </a:lnTo>
                <a:lnTo>
                  <a:pt x="55407" y="11871"/>
                </a:lnTo>
                <a:lnTo>
                  <a:pt x="55620" y="16486"/>
                </a:lnTo>
                <a:lnTo>
                  <a:pt x="55857" y="29235"/>
                </a:lnTo>
                <a:lnTo>
                  <a:pt x="56009" y="51601"/>
                </a:lnTo>
                <a:lnTo>
                  <a:pt x="55069" y="55356"/>
                </a:lnTo>
                <a:lnTo>
                  <a:pt x="53490" y="58812"/>
                </a:lnTo>
                <a:lnTo>
                  <a:pt x="51485" y="62068"/>
                </a:lnTo>
                <a:lnTo>
                  <a:pt x="49196" y="64238"/>
                </a:lnTo>
                <a:lnTo>
                  <a:pt x="46717" y="65686"/>
                </a:lnTo>
                <a:lnTo>
                  <a:pt x="44112" y="66650"/>
                </a:lnTo>
                <a:lnTo>
                  <a:pt x="40470" y="67294"/>
                </a:lnTo>
                <a:lnTo>
                  <a:pt x="36138" y="67723"/>
                </a:lnTo>
                <a:lnTo>
                  <a:pt x="31343" y="68008"/>
                </a:lnTo>
                <a:lnTo>
                  <a:pt x="27196" y="67246"/>
                </a:lnTo>
                <a:lnTo>
                  <a:pt x="23477" y="65786"/>
                </a:lnTo>
                <a:lnTo>
                  <a:pt x="15217" y="61149"/>
                </a:lnTo>
                <a:lnTo>
                  <a:pt x="13587" y="59816"/>
                </a:lnTo>
                <a:lnTo>
                  <a:pt x="11548" y="57975"/>
                </a:lnTo>
                <a:lnTo>
                  <a:pt x="9235" y="55795"/>
                </a:lnTo>
                <a:lnTo>
                  <a:pt x="6742" y="51484"/>
                </a:lnTo>
                <a:lnTo>
                  <a:pt x="4127" y="45753"/>
                </a:lnTo>
                <a:lnTo>
                  <a:pt x="1430" y="39074"/>
                </a:lnTo>
                <a:lnTo>
                  <a:pt x="586" y="32717"/>
                </a:lnTo>
                <a:lnTo>
                  <a:pt x="975" y="26574"/>
                </a:lnTo>
                <a:lnTo>
                  <a:pt x="2188" y="20573"/>
                </a:lnTo>
                <a:lnTo>
                  <a:pt x="3948" y="15620"/>
                </a:lnTo>
                <a:lnTo>
                  <a:pt x="6074" y="11366"/>
                </a:lnTo>
                <a:lnTo>
                  <a:pt x="8445" y="7578"/>
                </a:lnTo>
                <a:lnTo>
                  <a:pt x="10977" y="6004"/>
                </a:lnTo>
                <a:lnTo>
                  <a:pt x="13618" y="5908"/>
                </a:lnTo>
                <a:lnTo>
                  <a:pt x="16330" y="6796"/>
                </a:lnTo>
                <a:lnTo>
                  <a:pt x="19091" y="7388"/>
                </a:lnTo>
                <a:lnTo>
                  <a:pt x="21885" y="7783"/>
                </a:lnTo>
                <a:lnTo>
                  <a:pt x="24700" y="8046"/>
                </a:lnTo>
                <a:lnTo>
                  <a:pt x="26576" y="9174"/>
                </a:lnTo>
                <a:lnTo>
                  <a:pt x="27827" y="10879"/>
                </a:lnTo>
                <a:lnTo>
                  <a:pt x="28661" y="12968"/>
                </a:lnTo>
                <a:lnTo>
                  <a:pt x="34386" y="29560"/>
                </a:lnTo>
                <a:lnTo>
                  <a:pt x="34938" y="34947"/>
                </a:lnTo>
                <a:lnTo>
                  <a:pt x="34355" y="39490"/>
                </a:lnTo>
                <a:lnTo>
                  <a:pt x="33013" y="43472"/>
                </a:lnTo>
                <a:lnTo>
                  <a:pt x="32119" y="47079"/>
                </a:lnTo>
                <a:lnTo>
                  <a:pt x="31522" y="50436"/>
                </a:lnTo>
                <a:lnTo>
                  <a:pt x="31124" y="53627"/>
                </a:lnTo>
                <a:lnTo>
                  <a:pt x="29907" y="55754"/>
                </a:lnTo>
                <a:lnTo>
                  <a:pt x="28143" y="57172"/>
                </a:lnTo>
                <a:lnTo>
                  <a:pt x="26013" y="58117"/>
                </a:lnTo>
                <a:lnTo>
                  <a:pt x="23642" y="57795"/>
                </a:lnTo>
                <a:lnTo>
                  <a:pt x="21109" y="56628"/>
                </a:lnTo>
                <a:lnTo>
                  <a:pt x="18467" y="54897"/>
                </a:lnTo>
                <a:lnTo>
                  <a:pt x="15754" y="53743"/>
                </a:lnTo>
                <a:lnTo>
                  <a:pt x="12992" y="52973"/>
                </a:lnTo>
                <a:lnTo>
                  <a:pt x="10199" y="52460"/>
                </a:lnTo>
                <a:lnTo>
                  <a:pt x="8336" y="51166"/>
                </a:lnTo>
                <a:lnTo>
                  <a:pt x="7094" y="49351"/>
                </a:lnTo>
                <a:lnTo>
                  <a:pt x="6267" y="47188"/>
                </a:lnTo>
                <a:lnTo>
                  <a:pt x="4763" y="43842"/>
                </a:lnTo>
                <a:lnTo>
                  <a:pt x="551" y="35043"/>
                </a:lnTo>
                <a:lnTo>
                  <a:pt x="0" y="30982"/>
                </a:lnTo>
                <a:lnTo>
                  <a:pt x="585" y="27322"/>
                </a:lnTo>
                <a:lnTo>
                  <a:pt x="1927" y="23930"/>
                </a:lnTo>
                <a:lnTo>
                  <a:pt x="3774" y="20715"/>
                </a:lnTo>
                <a:lnTo>
                  <a:pt x="5958" y="17621"/>
                </a:lnTo>
                <a:lnTo>
                  <a:pt x="13184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1259"/>
          <p:cNvSpPr/>
          <p:nvPr/>
        </p:nvSpPr>
        <p:spPr>
          <a:xfrm>
            <a:off x="4961918" y="5178562"/>
            <a:ext cx="89654" cy="84803"/>
          </a:xfrm>
          <a:custGeom>
            <a:avLst/>
            <a:gdLst/>
            <a:ahLst/>
            <a:cxnLst/>
            <a:rect l="0" t="0" r="0" b="0"/>
            <a:pathLst>
              <a:path w="89654" h="84803">
                <a:moveTo>
                  <a:pt x="64424" y="42090"/>
                </a:moveTo>
                <a:lnTo>
                  <a:pt x="68975" y="37540"/>
                </a:lnTo>
                <a:lnTo>
                  <a:pt x="71268" y="36199"/>
                </a:lnTo>
                <a:lnTo>
                  <a:pt x="73749" y="35305"/>
                </a:lnTo>
                <a:lnTo>
                  <a:pt x="76356" y="34709"/>
                </a:lnTo>
                <a:lnTo>
                  <a:pt x="79046" y="34312"/>
                </a:lnTo>
                <a:lnTo>
                  <a:pt x="81792" y="34047"/>
                </a:lnTo>
                <a:lnTo>
                  <a:pt x="84575" y="33871"/>
                </a:lnTo>
                <a:lnTo>
                  <a:pt x="86431" y="34705"/>
                </a:lnTo>
                <a:lnTo>
                  <a:pt x="87668" y="36215"/>
                </a:lnTo>
                <a:lnTo>
                  <a:pt x="88492" y="38173"/>
                </a:lnTo>
                <a:lnTo>
                  <a:pt x="89042" y="41384"/>
                </a:lnTo>
                <a:lnTo>
                  <a:pt x="89408" y="45429"/>
                </a:lnTo>
                <a:lnTo>
                  <a:pt x="89653" y="50032"/>
                </a:lnTo>
                <a:lnTo>
                  <a:pt x="88863" y="54052"/>
                </a:lnTo>
                <a:lnTo>
                  <a:pt x="87385" y="57685"/>
                </a:lnTo>
                <a:lnTo>
                  <a:pt x="85446" y="61059"/>
                </a:lnTo>
                <a:lnTo>
                  <a:pt x="84154" y="64261"/>
                </a:lnTo>
                <a:lnTo>
                  <a:pt x="83292" y="67348"/>
                </a:lnTo>
                <a:lnTo>
                  <a:pt x="82718" y="70359"/>
                </a:lnTo>
                <a:lnTo>
                  <a:pt x="81382" y="73318"/>
                </a:lnTo>
                <a:lnTo>
                  <a:pt x="79539" y="76244"/>
                </a:lnTo>
                <a:lnTo>
                  <a:pt x="77358" y="79147"/>
                </a:lnTo>
                <a:lnTo>
                  <a:pt x="74952" y="81082"/>
                </a:lnTo>
                <a:lnTo>
                  <a:pt x="72395" y="82372"/>
                </a:lnTo>
                <a:lnTo>
                  <a:pt x="69738" y="83232"/>
                </a:lnTo>
                <a:lnTo>
                  <a:pt x="66062" y="83806"/>
                </a:lnTo>
                <a:lnTo>
                  <a:pt x="61706" y="84188"/>
                </a:lnTo>
                <a:lnTo>
                  <a:pt x="52738" y="84613"/>
                </a:lnTo>
                <a:lnTo>
                  <a:pt x="45578" y="84802"/>
                </a:lnTo>
                <a:lnTo>
                  <a:pt x="43287" y="83899"/>
                </a:lnTo>
                <a:lnTo>
                  <a:pt x="41761" y="82345"/>
                </a:lnTo>
                <a:lnTo>
                  <a:pt x="40743" y="80357"/>
                </a:lnTo>
                <a:lnTo>
                  <a:pt x="40064" y="78079"/>
                </a:lnTo>
                <a:lnTo>
                  <a:pt x="39611" y="75608"/>
                </a:lnTo>
                <a:lnTo>
                  <a:pt x="39310" y="73007"/>
                </a:lnTo>
                <a:lnTo>
                  <a:pt x="38156" y="71274"/>
                </a:lnTo>
                <a:lnTo>
                  <a:pt x="36435" y="70119"/>
                </a:lnTo>
                <a:lnTo>
                  <a:pt x="34334" y="69349"/>
                </a:lnTo>
                <a:lnTo>
                  <a:pt x="32934" y="66930"/>
                </a:lnTo>
                <a:lnTo>
                  <a:pt x="32001" y="63412"/>
                </a:lnTo>
                <a:lnTo>
                  <a:pt x="31379" y="59162"/>
                </a:lnTo>
                <a:lnTo>
                  <a:pt x="31916" y="56329"/>
                </a:lnTo>
                <a:lnTo>
                  <a:pt x="33227" y="54440"/>
                </a:lnTo>
                <a:lnTo>
                  <a:pt x="35054" y="53181"/>
                </a:lnTo>
                <a:lnTo>
                  <a:pt x="36271" y="51389"/>
                </a:lnTo>
                <a:lnTo>
                  <a:pt x="37083" y="49242"/>
                </a:lnTo>
                <a:lnTo>
                  <a:pt x="37624" y="46858"/>
                </a:lnTo>
                <a:lnTo>
                  <a:pt x="37985" y="44316"/>
                </a:lnTo>
                <a:lnTo>
                  <a:pt x="38226" y="41669"/>
                </a:lnTo>
                <a:lnTo>
                  <a:pt x="38386" y="38952"/>
                </a:lnTo>
                <a:lnTo>
                  <a:pt x="39445" y="36188"/>
                </a:lnTo>
                <a:lnTo>
                  <a:pt x="41104" y="33393"/>
                </a:lnTo>
                <a:lnTo>
                  <a:pt x="43162" y="30577"/>
                </a:lnTo>
                <a:lnTo>
                  <a:pt x="46440" y="28700"/>
                </a:lnTo>
                <a:lnTo>
                  <a:pt x="50529" y="27448"/>
                </a:lnTo>
                <a:lnTo>
                  <a:pt x="55161" y="26614"/>
                </a:lnTo>
                <a:lnTo>
                  <a:pt x="59201" y="26057"/>
                </a:lnTo>
                <a:lnTo>
                  <a:pt x="62847" y="25687"/>
                </a:lnTo>
                <a:lnTo>
                  <a:pt x="66231" y="25440"/>
                </a:lnTo>
                <a:lnTo>
                  <a:pt x="69438" y="25275"/>
                </a:lnTo>
                <a:lnTo>
                  <a:pt x="75543" y="25092"/>
                </a:lnTo>
                <a:lnTo>
                  <a:pt x="77552" y="25995"/>
                </a:lnTo>
                <a:lnTo>
                  <a:pt x="78890" y="27550"/>
                </a:lnTo>
                <a:lnTo>
                  <a:pt x="79783" y="29539"/>
                </a:lnTo>
                <a:lnTo>
                  <a:pt x="80379" y="32771"/>
                </a:lnTo>
                <a:lnTo>
                  <a:pt x="80775" y="36830"/>
                </a:lnTo>
                <a:lnTo>
                  <a:pt x="81040" y="41441"/>
                </a:lnTo>
                <a:lnTo>
                  <a:pt x="80264" y="45467"/>
                </a:lnTo>
                <a:lnTo>
                  <a:pt x="78794" y="49104"/>
                </a:lnTo>
                <a:lnTo>
                  <a:pt x="76862" y="52481"/>
                </a:lnTo>
                <a:lnTo>
                  <a:pt x="74621" y="55685"/>
                </a:lnTo>
                <a:lnTo>
                  <a:pt x="72175" y="58774"/>
                </a:lnTo>
                <a:lnTo>
                  <a:pt x="69591" y="61785"/>
                </a:lnTo>
                <a:lnTo>
                  <a:pt x="66916" y="64745"/>
                </a:lnTo>
                <a:lnTo>
                  <a:pt x="57496" y="74660"/>
                </a:lnTo>
                <a:lnTo>
                  <a:pt x="55043" y="75233"/>
                </a:lnTo>
                <a:lnTo>
                  <a:pt x="51503" y="75616"/>
                </a:lnTo>
                <a:lnTo>
                  <a:pt x="41234" y="76229"/>
                </a:lnTo>
                <a:lnTo>
                  <a:pt x="39439" y="75327"/>
                </a:lnTo>
                <a:lnTo>
                  <a:pt x="37290" y="73773"/>
                </a:lnTo>
                <a:lnTo>
                  <a:pt x="34905" y="71784"/>
                </a:lnTo>
                <a:lnTo>
                  <a:pt x="32362" y="69506"/>
                </a:lnTo>
                <a:lnTo>
                  <a:pt x="26997" y="64435"/>
                </a:lnTo>
                <a:lnTo>
                  <a:pt x="25185" y="61749"/>
                </a:lnTo>
                <a:lnTo>
                  <a:pt x="23977" y="59007"/>
                </a:lnTo>
                <a:lnTo>
                  <a:pt x="23172" y="56225"/>
                </a:lnTo>
                <a:lnTo>
                  <a:pt x="23587" y="53419"/>
                </a:lnTo>
                <a:lnTo>
                  <a:pt x="24817" y="50595"/>
                </a:lnTo>
                <a:lnTo>
                  <a:pt x="26590" y="47760"/>
                </a:lnTo>
                <a:lnTo>
                  <a:pt x="28723" y="44918"/>
                </a:lnTo>
                <a:lnTo>
                  <a:pt x="31099" y="42070"/>
                </a:lnTo>
                <a:lnTo>
                  <a:pt x="33634" y="39219"/>
                </a:lnTo>
                <a:lnTo>
                  <a:pt x="35325" y="36366"/>
                </a:lnTo>
                <a:lnTo>
                  <a:pt x="36452" y="33512"/>
                </a:lnTo>
                <a:lnTo>
                  <a:pt x="37204" y="30656"/>
                </a:lnTo>
                <a:lnTo>
                  <a:pt x="38657" y="28753"/>
                </a:lnTo>
                <a:lnTo>
                  <a:pt x="40578" y="27483"/>
                </a:lnTo>
                <a:lnTo>
                  <a:pt x="42812" y="26637"/>
                </a:lnTo>
                <a:lnTo>
                  <a:pt x="45253" y="26073"/>
                </a:lnTo>
                <a:lnTo>
                  <a:pt x="47833" y="25697"/>
                </a:lnTo>
                <a:lnTo>
                  <a:pt x="50506" y="25446"/>
                </a:lnTo>
                <a:lnTo>
                  <a:pt x="53240" y="25280"/>
                </a:lnTo>
                <a:lnTo>
                  <a:pt x="58819" y="25094"/>
                </a:lnTo>
                <a:lnTo>
                  <a:pt x="61640" y="25997"/>
                </a:lnTo>
                <a:lnTo>
                  <a:pt x="64473" y="27551"/>
                </a:lnTo>
                <a:lnTo>
                  <a:pt x="71313" y="32339"/>
                </a:lnTo>
                <a:lnTo>
                  <a:pt x="71874" y="34637"/>
                </a:lnTo>
                <a:lnTo>
                  <a:pt x="72248" y="38074"/>
                </a:lnTo>
                <a:lnTo>
                  <a:pt x="72498" y="42270"/>
                </a:lnTo>
                <a:lnTo>
                  <a:pt x="71711" y="46020"/>
                </a:lnTo>
                <a:lnTo>
                  <a:pt x="70235" y="49473"/>
                </a:lnTo>
                <a:lnTo>
                  <a:pt x="68298" y="52727"/>
                </a:lnTo>
                <a:lnTo>
                  <a:pt x="65101" y="56802"/>
                </a:lnTo>
                <a:lnTo>
                  <a:pt x="61066" y="61423"/>
                </a:lnTo>
                <a:lnTo>
                  <a:pt x="52454" y="70685"/>
                </a:lnTo>
                <a:lnTo>
                  <a:pt x="45451" y="77976"/>
                </a:lnTo>
                <a:lnTo>
                  <a:pt x="41298" y="80302"/>
                </a:lnTo>
                <a:lnTo>
                  <a:pt x="36624" y="81852"/>
                </a:lnTo>
                <a:lnTo>
                  <a:pt x="31603" y="82885"/>
                </a:lnTo>
                <a:lnTo>
                  <a:pt x="28256" y="82622"/>
                </a:lnTo>
                <a:lnTo>
                  <a:pt x="26025" y="81494"/>
                </a:lnTo>
                <a:lnTo>
                  <a:pt x="24537" y="79789"/>
                </a:lnTo>
                <a:lnTo>
                  <a:pt x="21640" y="77700"/>
                </a:lnTo>
                <a:lnTo>
                  <a:pt x="17804" y="75355"/>
                </a:lnTo>
                <a:lnTo>
                  <a:pt x="13342" y="72839"/>
                </a:lnTo>
                <a:lnTo>
                  <a:pt x="10367" y="70210"/>
                </a:lnTo>
                <a:lnTo>
                  <a:pt x="8383" y="67504"/>
                </a:lnTo>
                <a:lnTo>
                  <a:pt x="7061" y="64748"/>
                </a:lnTo>
                <a:lnTo>
                  <a:pt x="5227" y="60053"/>
                </a:lnTo>
                <a:lnTo>
                  <a:pt x="649" y="47216"/>
                </a:lnTo>
                <a:lnTo>
                  <a:pt x="0" y="39793"/>
                </a:lnTo>
                <a:lnTo>
                  <a:pt x="520" y="31986"/>
                </a:lnTo>
                <a:lnTo>
                  <a:pt x="1819" y="23924"/>
                </a:lnTo>
                <a:lnTo>
                  <a:pt x="3637" y="17597"/>
                </a:lnTo>
                <a:lnTo>
                  <a:pt x="5802" y="12426"/>
                </a:lnTo>
                <a:lnTo>
                  <a:pt x="8198" y="8027"/>
                </a:lnTo>
                <a:lnTo>
                  <a:pt x="10747" y="5094"/>
                </a:lnTo>
                <a:lnTo>
                  <a:pt x="13400" y="3138"/>
                </a:lnTo>
                <a:lnTo>
                  <a:pt x="19950" y="0"/>
                </a:lnTo>
                <a:lnTo>
                  <a:pt x="20487" y="695"/>
                </a:lnTo>
                <a:lnTo>
                  <a:pt x="20845" y="2111"/>
                </a:lnTo>
                <a:lnTo>
                  <a:pt x="21084" y="4007"/>
                </a:lnTo>
                <a:lnTo>
                  <a:pt x="21243" y="8129"/>
                </a:lnTo>
                <a:lnTo>
                  <a:pt x="21499" y="32736"/>
                </a:lnTo>
                <a:lnTo>
                  <a:pt x="21543" y="47891"/>
                </a:lnTo>
                <a:lnTo>
                  <a:pt x="12989" y="6780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1260"/>
          <p:cNvSpPr/>
          <p:nvPr/>
        </p:nvSpPr>
        <p:spPr>
          <a:xfrm>
            <a:off x="4743636" y="4989256"/>
            <a:ext cx="59112" cy="91148"/>
          </a:xfrm>
          <a:custGeom>
            <a:avLst/>
            <a:gdLst/>
            <a:ahLst/>
            <a:cxnLst/>
            <a:rect l="0" t="0" r="0" b="0"/>
            <a:pathLst>
              <a:path w="59112" h="91148">
                <a:moveTo>
                  <a:pt x="34104" y="42801"/>
                </a:moveTo>
                <a:lnTo>
                  <a:pt x="29553" y="42801"/>
                </a:lnTo>
                <a:lnTo>
                  <a:pt x="26308" y="43754"/>
                </a:lnTo>
                <a:lnTo>
                  <a:pt x="22238" y="45341"/>
                </a:lnTo>
                <a:lnTo>
                  <a:pt x="17621" y="47352"/>
                </a:lnTo>
                <a:lnTo>
                  <a:pt x="14543" y="47740"/>
                </a:lnTo>
                <a:lnTo>
                  <a:pt x="12491" y="47046"/>
                </a:lnTo>
                <a:lnTo>
                  <a:pt x="11122" y="45631"/>
                </a:lnTo>
                <a:lnTo>
                  <a:pt x="9257" y="44688"/>
                </a:lnTo>
                <a:lnTo>
                  <a:pt x="7062" y="44059"/>
                </a:lnTo>
                <a:lnTo>
                  <a:pt x="4646" y="43639"/>
                </a:lnTo>
                <a:lnTo>
                  <a:pt x="3035" y="42408"/>
                </a:lnTo>
                <a:lnTo>
                  <a:pt x="1961" y="40634"/>
                </a:lnTo>
                <a:lnTo>
                  <a:pt x="1246" y="38499"/>
                </a:lnTo>
                <a:lnTo>
                  <a:pt x="768" y="34218"/>
                </a:lnTo>
                <a:lnTo>
                  <a:pt x="450" y="28507"/>
                </a:lnTo>
                <a:lnTo>
                  <a:pt x="238" y="21841"/>
                </a:lnTo>
                <a:lnTo>
                  <a:pt x="1049" y="16446"/>
                </a:lnTo>
                <a:lnTo>
                  <a:pt x="2542" y="11896"/>
                </a:lnTo>
                <a:lnTo>
                  <a:pt x="7232" y="2300"/>
                </a:lnTo>
                <a:lnTo>
                  <a:pt x="9521" y="1514"/>
                </a:lnTo>
                <a:lnTo>
                  <a:pt x="12953" y="989"/>
                </a:lnTo>
                <a:lnTo>
                  <a:pt x="17146" y="639"/>
                </a:lnTo>
                <a:lnTo>
                  <a:pt x="20893" y="405"/>
                </a:lnTo>
                <a:lnTo>
                  <a:pt x="27597" y="146"/>
                </a:lnTo>
                <a:lnTo>
                  <a:pt x="36726" y="0"/>
                </a:lnTo>
                <a:lnTo>
                  <a:pt x="38710" y="932"/>
                </a:lnTo>
                <a:lnTo>
                  <a:pt x="40032" y="2506"/>
                </a:lnTo>
                <a:lnTo>
                  <a:pt x="40913" y="4508"/>
                </a:lnTo>
                <a:lnTo>
                  <a:pt x="42454" y="5842"/>
                </a:lnTo>
                <a:lnTo>
                  <a:pt x="44432" y="6732"/>
                </a:lnTo>
                <a:lnTo>
                  <a:pt x="46705" y="7325"/>
                </a:lnTo>
                <a:lnTo>
                  <a:pt x="49172" y="8673"/>
                </a:lnTo>
                <a:lnTo>
                  <a:pt x="51769" y="10524"/>
                </a:lnTo>
                <a:lnTo>
                  <a:pt x="54453" y="12711"/>
                </a:lnTo>
                <a:lnTo>
                  <a:pt x="56242" y="16073"/>
                </a:lnTo>
                <a:lnTo>
                  <a:pt x="57435" y="20220"/>
                </a:lnTo>
                <a:lnTo>
                  <a:pt x="58230" y="24889"/>
                </a:lnTo>
                <a:lnTo>
                  <a:pt x="57808" y="28955"/>
                </a:lnTo>
                <a:lnTo>
                  <a:pt x="56574" y="32618"/>
                </a:lnTo>
                <a:lnTo>
                  <a:pt x="54799" y="36012"/>
                </a:lnTo>
                <a:lnTo>
                  <a:pt x="52663" y="39228"/>
                </a:lnTo>
                <a:lnTo>
                  <a:pt x="50287" y="42324"/>
                </a:lnTo>
                <a:lnTo>
                  <a:pt x="44180" y="49586"/>
                </a:lnTo>
                <a:lnTo>
                  <a:pt x="41773" y="51134"/>
                </a:lnTo>
                <a:lnTo>
                  <a:pt x="38264" y="53119"/>
                </a:lnTo>
                <a:lnTo>
                  <a:pt x="34020" y="55394"/>
                </a:lnTo>
                <a:lnTo>
                  <a:pt x="29285" y="56912"/>
                </a:lnTo>
                <a:lnTo>
                  <a:pt x="24224" y="57923"/>
                </a:lnTo>
                <a:lnTo>
                  <a:pt x="18945" y="58598"/>
                </a:lnTo>
                <a:lnTo>
                  <a:pt x="14473" y="58095"/>
                </a:lnTo>
                <a:lnTo>
                  <a:pt x="10538" y="56807"/>
                </a:lnTo>
                <a:lnTo>
                  <a:pt x="6964" y="54996"/>
                </a:lnTo>
                <a:lnTo>
                  <a:pt x="4581" y="52836"/>
                </a:lnTo>
                <a:lnTo>
                  <a:pt x="2992" y="50443"/>
                </a:lnTo>
                <a:lnTo>
                  <a:pt x="1932" y="47896"/>
                </a:lnTo>
                <a:lnTo>
                  <a:pt x="1226" y="45245"/>
                </a:lnTo>
                <a:lnTo>
                  <a:pt x="755" y="42526"/>
                </a:lnTo>
                <a:lnTo>
                  <a:pt x="441" y="39759"/>
                </a:lnTo>
                <a:lnTo>
                  <a:pt x="232" y="36963"/>
                </a:lnTo>
                <a:lnTo>
                  <a:pt x="92" y="34147"/>
                </a:lnTo>
                <a:lnTo>
                  <a:pt x="0" y="31317"/>
                </a:lnTo>
                <a:lnTo>
                  <a:pt x="890" y="27524"/>
                </a:lnTo>
                <a:lnTo>
                  <a:pt x="2436" y="23092"/>
                </a:lnTo>
                <a:lnTo>
                  <a:pt x="4419" y="18232"/>
                </a:lnTo>
                <a:lnTo>
                  <a:pt x="6694" y="14992"/>
                </a:lnTo>
                <a:lnTo>
                  <a:pt x="9163" y="12831"/>
                </a:lnTo>
                <a:lnTo>
                  <a:pt x="11762" y="11391"/>
                </a:lnTo>
                <a:lnTo>
                  <a:pt x="14446" y="10431"/>
                </a:lnTo>
                <a:lnTo>
                  <a:pt x="17189" y="9791"/>
                </a:lnTo>
                <a:lnTo>
                  <a:pt x="19970" y="9364"/>
                </a:lnTo>
                <a:lnTo>
                  <a:pt x="24681" y="9080"/>
                </a:lnTo>
                <a:lnTo>
                  <a:pt x="37535" y="8764"/>
                </a:lnTo>
                <a:lnTo>
                  <a:pt x="43059" y="9632"/>
                </a:lnTo>
                <a:lnTo>
                  <a:pt x="47694" y="11163"/>
                </a:lnTo>
                <a:lnTo>
                  <a:pt x="51736" y="13137"/>
                </a:lnTo>
                <a:lnTo>
                  <a:pt x="54431" y="15405"/>
                </a:lnTo>
                <a:lnTo>
                  <a:pt x="56228" y="17870"/>
                </a:lnTo>
                <a:lnTo>
                  <a:pt x="57425" y="20465"/>
                </a:lnTo>
                <a:lnTo>
                  <a:pt x="58224" y="24101"/>
                </a:lnTo>
                <a:lnTo>
                  <a:pt x="58756" y="28429"/>
                </a:lnTo>
                <a:lnTo>
                  <a:pt x="59111" y="33220"/>
                </a:lnTo>
                <a:lnTo>
                  <a:pt x="57443" y="41176"/>
                </a:lnTo>
                <a:lnTo>
                  <a:pt x="54426" y="51243"/>
                </a:lnTo>
                <a:lnTo>
                  <a:pt x="50509" y="62717"/>
                </a:lnTo>
                <a:lnTo>
                  <a:pt x="45993" y="71318"/>
                </a:lnTo>
                <a:lnTo>
                  <a:pt x="41078" y="78005"/>
                </a:lnTo>
                <a:lnTo>
                  <a:pt x="35895" y="83415"/>
                </a:lnTo>
                <a:lnTo>
                  <a:pt x="31488" y="87022"/>
                </a:lnTo>
                <a:lnTo>
                  <a:pt x="27597" y="89427"/>
                </a:lnTo>
                <a:lnTo>
                  <a:pt x="24051" y="91030"/>
                </a:lnTo>
                <a:lnTo>
                  <a:pt x="20735" y="91147"/>
                </a:lnTo>
                <a:lnTo>
                  <a:pt x="17571" y="90271"/>
                </a:lnTo>
                <a:lnTo>
                  <a:pt x="14509" y="88735"/>
                </a:lnTo>
                <a:lnTo>
                  <a:pt x="11516" y="86759"/>
                </a:lnTo>
                <a:lnTo>
                  <a:pt x="8568" y="84489"/>
                </a:lnTo>
                <a:lnTo>
                  <a:pt x="5650" y="82023"/>
                </a:lnTo>
                <a:lnTo>
                  <a:pt x="3704" y="78474"/>
                </a:lnTo>
                <a:lnTo>
                  <a:pt x="2407" y="74203"/>
                </a:lnTo>
                <a:lnTo>
                  <a:pt x="1543" y="69451"/>
                </a:lnTo>
                <a:lnTo>
                  <a:pt x="966" y="64377"/>
                </a:lnTo>
                <a:lnTo>
                  <a:pt x="582" y="59091"/>
                </a:lnTo>
                <a:lnTo>
                  <a:pt x="326" y="53660"/>
                </a:lnTo>
                <a:lnTo>
                  <a:pt x="2060" y="47183"/>
                </a:lnTo>
                <a:lnTo>
                  <a:pt x="5122" y="40007"/>
                </a:lnTo>
                <a:lnTo>
                  <a:pt x="9067" y="32366"/>
                </a:lnTo>
                <a:lnTo>
                  <a:pt x="12650" y="27272"/>
                </a:lnTo>
                <a:lnTo>
                  <a:pt x="15992" y="23876"/>
                </a:lnTo>
                <a:lnTo>
                  <a:pt x="19171" y="21612"/>
                </a:lnTo>
                <a:lnTo>
                  <a:pt x="22244" y="21055"/>
                </a:lnTo>
                <a:lnTo>
                  <a:pt x="25244" y="21636"/>
                </a:lnTo>
                <a:lnTo>
                  <a:pt x="42676" y="3422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andygraph_grid_high_res.png"/>
          <p:cNvPicPr>
            <a:picLocks noChangeAspect="1"/>
          </p:cNvPicPr>
          <p:nvPr/>
        </p:nvPicPr>
        <p:blipFill>
          <a:blip r:embed="rId3" cstate="print">
            <a:lum bright="-40000"/>
          </a:blip>
          <a:stretch>
            <a:fillRect/>
          </a:stretch>
        </p:blipFill>
        <p:spPr>
          <a:xfrm>
            <a:off x="1097280" y="-45720"/>
            <a:ext cx="6949440" cy="6949440"/>
          </a:xfrm>
          <a:prstGeom prst="rect">
            <a:avLst/>
          </a:prstGeom>
        </p:spPr>
      </p:pic>
      <p:sp>
        <p:nvSpPr>
          <p:cNvPr id="3" name="SMARTPenAnnotation1516"/>
          <p:cNvSpPr/>
          <p:nvPr/>
        </p:nvSpPr>
        <p:spPr>
          <a:xfrm>
            <a:off x="3844222" y="6257573"/>
            <a:ext cx="247719" cy="154261"/>
          </a:xfrm>
          <a:custGeom>
            <a:avLst/>
            <a:gdLst/>
            <a:ahLst/>
            <a:cxnLst/>
            <a:rect l="0" t="0" r="0" b="0"/>
            <a:pathLst>
              <a:path w="247719" h="154261">
                <a:moveTo>
                  <a:pt x="179137" y="17497"/>
                </a:moveTo>
                <a:lnTo>
                  <a:pt x="170036" y="17497"/>
                </a:lnTo>
                <a:lnTo>
                  <a:pt x="167354" y="16544"/>
                </a:lnTo>
                <a:lnTo>
                  <a:pt x="165567" y="14957"/>
                </a:lnTo>
                <a:lnTo>
                  <a:pt x="164376" y="12946"/>
                </a:lnTo>
                <a:lnTo>
                  <a:pt x="160724" y="11605"/>
                </a:lnTo>
                <a:lnTo>
                  <a:pt x="155432" y="10711"/>
                </a:lnTo>
                <a:lnTo>
                  <a:pt x="149046" y="10116"/>
                </a:lnTo>
                <a:lnTo>
                  <a:pt x="144789" y="8766"/>
                </a:lnTo>
                <a:lnTo>
                  <a:pt x="141951" y="6914"/>
                </a:lnTo>
                <a:lnTo>
                  <a:pt x="140059" y="4726"/>
                </a:lnTo>
                <a:lnTo>
                  <a:pt x="137845" y="3268"/>
                </a:lnTo>
                <a:lnTo>
                  <a:pt x="132845" y="1648"/>
                </a:lnTo>
                <a:lnTo>
                  <a:pt x="129226" y="1216"/>
                </a:lnTo>
                <a:lnTo>
                  <a:pt x="124908" y="928"/>
                </a:lnTo>
                <a:lnTo>
                  <a:pt x="120125" y="736"/>
                </a:lnTo>
                <a:lnTo>
                  <a:pt x="95189" y="466"/>
                </a:lnTo>
                <a:lnTo>
                  <a:pt x="87929" y="1380"/>
                </a:lnTo>
                <a:lnTo>
                  <a:pt x="82137" y="2942"/>
                </a:lnTo>
                <a:lnTo>
                  <a:pt x="77323" y="4936"/>
                </a:lnTo>
                <a:lnTo>
                  <a:pt x="70304" y="8171"/>
                </a:lnTo>
                <a:lnTo>
                  <a:pt x="52344" y="16844"/>
                </a:lnTo>
                <a:lnTo>
                  <a:pt x="45078" y="20872"/>
                </a:lnTo>
                <a:lnTo>
                  <a:pt x="39282" y="24509"/>
                </a:lnTo>
                <a:lnTo>
                  <a:pt x="34466" y="27887"/>
                </a:lnTo>
                <a:lnTo>
                  <a:pt x="30302" y="31091"/>
                </a:lnTo>
                <a:lnTo>
                  <a:pt x="26574" y="34180"/>
                </a:lnTo>
                <a:lnTo>
                  <a:pt x="23136" y="37191"/>
                </a:lnTo>
                <a:lnTo>
                  <a:pt x="18939" y="43961"/>
                </a:lnTo>
                <a:lnTo>
                  <a:pt x="14236" y="53237"/>
                </a:lnTo>
                <a:lnTo>
                  <a:pt x="9195" y="64184"/>
                </a:lnTo>
                <a:lnTo>
                  <a:pt x="5835" y="72434"/>
                </a:lnTo>
                <a:lnTo>
                  <a:pt x="3595" y="78887"/>
                </a:lnTo>
                <a:lnTo>
                  <a:pt x="2102" y="84141"/>
                </a:lnTo>
                <a:lnTo>
                  <a:pt x="1106" y="91453"/>
                </a:lnTo>
                <a:lnTo>
                  <a:pt x="442" y="100139"/>
                </a:lnTo>
                <a:lnTo>
                  <a:pt x="0" y="109739"/>
                </a:lnTo>
                <a:lnTo>
                  <a:pt x="658" y="116139"/>
                </a:lnTo>
                <a:lnTo>
                  <a:pt x="2048" y="120406"/>
                </a:lnTo>
                <a:lnTo>
                  <a:pt x="3928" y="123250"/>
                </a:lnTo>
                <a:lnTo>
                  <a:pt x="5181" y="126099"/>
                </a:lnTo>
                <a:lnTo>
                  <a:pt x="6017" y="128951"/>
                </a:lnTo>
                <a:lnTo>
                  <a:pt x="6573" y="131804"/>
                </a:lnTo>
                <a:lnTo>
                  <a:pt x="7897" y="134660"/>
                </a:lnTo>
                <a:lnTo>
                  <a:pt x="9732" y="137515"/>
                </a:lnTo>
                <a:lnTo>
                  <a:pt x="11908" y="140372"/>
                </a:lnTo>
                <a:lnTo>
                  <a:pt x="14311" y="142275"/>
                </a:lnTo>
                <a:lnTo>
                  <a:pt x="16866" y="143545"/>
                </a:lnTo>
                <a:lnTo>
                  <a:pt x="19522" y="144392"/>
                </a:lnTo>
                <a:lnTo>
                  <a:pt x="21292" y="145908"/>
                </a:lnTo>
                <a:lnTo>
                  <a:pt x="22472" y="147872"/>
                </a:lnTo>
                <a:lnTo>
                  <a:pt x="23259" y="150133"/>
                </a:lnTo>
                <a:lnTo>
                  <a:pt x="26641" y="151641"/>
                </a:lnTo>
                <a:lnTo>
                  <a:pt x="31753" y="152646"/>
                </a:lnTo>
                <a:lnTo>
                  <a:pt x="38019" y="153317"/>
                </a:lnTo>
                <a:lnTo>
                  <a:pt x="43148" y="153763"/>
                </a:lnTo>
                <a:lnTo>
                  <a:pt x="47521" y="154061"/>
                </a:lnTo>
                <a:lnTo>
                  <a:pt x="51388" y="154260"/>
                </a:lnTo>
                <a:lnTo>
                  <a:pt x="54918" y="153439"/>
                </a:lnTo>
                <a:lnTo>
                  <a:pt x="61382" y="149988"/>
                </a:lnTo>
                <a:lnTo>
                  <a:pt x="67429" y="147820"/>
                </a:lnTo>
                <a:lnTo>
                  <a:pt x="70375" y="147241"/>
                </a:lnTo>
                <a:lnTo>
                  <a:pt x="76189" y="144058"/>
                </a:lnTo>
                <a:lnTo>
                  <a:pt x="81948" y="139469"/>
                </a:lnTo>
                <a:lnTo>
                  <a:pt x="84817" y="136911"/>
                </a:lnTo>
                <a:lnTo>
                  <a:pt x="90545" y="131530"/>
                </a:lnTo>
                <a:lnTo>
                  <a:pt x="96266" y="125963"/>
                </a:lnTo>
                <a:lnTo>
                  <a:pt x="98172" y="123146"/>
                </a:lnTo>
                <a:lnTo>
                  <a:pt x="99443" y="120314"/>
                </a:lnTo>
                <a:lnTo>
                  <a:pt x="100290" y="117474"/>
                </a:lnTo>
                <a:lnTo>
                  <a:pt x="103712" y="111771"/>
                </a:lnTo>
                <a:lnTo>
                  <a:pt x="108852" y="104159"/>
                </a:lnTo>
                <a:lnTo>
                  <a:pt x="115136" y="95274"/>
                </a:lnTo>
                <a:lnTo>
                  <a:pt x="119325" y="87446"/>
                </a:lnTo>
                <a:lnTo>
                  <a:pt x="122117" y="80322"/>
                </a:lnTo>
                <a:lnTo>
                  <a:pt x="123979" y="73667"/>
                </a:lnTo>
                <a:lnTo>
                  <a:pt x="126172" y="68279"/>
                </a:lnTo>
                <a:lnTo>
                  <a:pt x="128588" y="63734"/>
                </a:lnTo>
                <a:lnTo>
                  <a:pt x="131150" y="59752"/>
                </a:lnTo>
                <a:lnTo>
                  <a:pt x="132858" y="55192"/>
                </a:lnTo>
                <a:lnTo>
                  <a:pt x="133997" y="50247"/>
                </a:lnTo>
                <a:lnTo>
                  <a:pt x="134757" y="45045"/>
                </a:lnTo>
                <a:lnTo>
                  <a:pt x="135263" y="40625"/>
                </a:lnTo>
                <a:lnTo>
                  <a:pt x="135600" y="36726"/>
                </a:lnTo>
                <a:lnTo>
                  <a:pt x="135825" y="33174"/>
                </a:lnTo>
                <a:lnTo>
                  <a:pt x="137880" y="27947"/>
                </a:lnTo>
                <a:lnTo>
                  <a:pt x="141155" y="21606"/>
                </a:lnTo>
                <a:lnTo>
                  <a:pt x="145244" y="14522"/>
                </a:lnTo>
                <a:lnTo>
                  <a:pt x="147969" y="8846"/>
                </a:lnTo>
                <a:lnTo>
                  <a:pt x="149786" y="4109"/>
                </a:lnTo>
                <a:lnTo>
                  <a:pt x="150998" y="0"/>
                </a:lnTo>
                <a:lnTo>
                  <a:pt x="151805" y="117"/>
                </a:lnTo>
                <a:lnTo>
                  <a:pt x="152343" y="3052"/>
                </a:lnTo>
                <a:lnTo>
                  <a:pt x="152702" y="7868"/>
                </a:lnTo>
                <a:lnTo>
                  <a:pt x="152942" y="12029"/>
                </a:lnTo>
                <a:lnTo>
                  <a:pt x="153208" y="19195"/>
                </a:lnTo>
                <a:lnTo>
                  <a:pt x="154231" y="24343"/>
                </a:lnTo>
                <a:lnTo>
                  <a:pt x="155866" y="30634"/>
                </a:lnTo>
                <a:lnTo>
                  <a:pt x="157908" y="37684"/>
                </a:lnTo>
                <a:lnTo>
                  <a:pt x="159270" y="46196"/>
                </a:lnTo>
                <a:lnTo>
                  <a:pt x="160177" y="55680"/>
                </a:lnTo>
                <a:lnTo>
                  <a:pt x="161186" y="73519"/>
                </a:lnTo>
                <a:lnTo>
                  <a:pt x="161634" y="84623"/>
                </a:lnTo>
                <a:lnTo>
                  <a:pt x="162706" y="88918"/>
                </a:lnTo>
                <a:lnTo>
                  <a:pt x="164373" y="92733"/>
                </a:lnTo>
                <a:lnTo>
                  <a:pt x="166437" y="96229"/>
                </a:lnTo>
                <a:lnTo>
                  <a:pt x="167813" y="99513"/>
                </a:lnTo>
                <a:lnTo>
                  <a:pt x="168731" y="102654"/>
                </a:lnTo>
                <a:lnTo>
                  <a:pt x="169342" y="105700"/>
                </a:lnTo>
                <a:lnTo>
                  <a:pt x="170702" y="108684"/>
                </a:lnTo>
                <a:lnTo>
                  <a:pt x="172562" y="111626"/>
                </a:lnTo>
                <a:lnTo>
                  <a:pt x="174754" y="114539"/>
                </a:lnTo>
                <a:lnTo>
                  <a:pt x="176215" y="117434"/>
                </a:lnTo>
                <a:lnTo>
                  <a:pt x="177189" y="120317"/>
                </a:lnTo>
                <a:lnTo>
                  <a:pt x="177839" y="123191"/>
                </a:lnTo>
                <a:lnTo>
                  <a:pt x="179224" y="125107"/>
                </a:lnTo>
                <a:lnTo>
                  <a:pt x="181100" y="126384"/>
                </a:lnTo>
                <a:lnTo>
                  <a:pt x="183303" y="127236"/>
                </a:lnTo>
                <a:lnTo>
                  <a:pt x="188292" y="130722"/>
                </a:lnTo>
                <a:lnTo>
                  <a:pt x="193684" y="135446"/>
                </a:lnTo>
                <a:lnTo>
                  <a:pt x="199255" y="140722"/>
                </a:lnTo>
                <a:lnTo>
                  <a:pt x="202074" y="142509"/>
                </a:lnTo>
                <a:lnTo>
                  <a:pt x="207747" y="144495"/>
                </a:lnTo>
                <a:lnTo>
                  <a:pt x="213443" y="145378"/>
                </a:lnTo>
                <a:lnTo>
                  <a:pt x="216295" y="145614"/>
                </a:lnTo>
                <a:lnTo>
                  <a:pt x="220102" y="144818"/>
                </a:lnTo>
                <a:lnTo>
                  <a:pt x="224544" y="143335"/>
                </a:lnTo>
                <a:lnTo>
                  <a:pt x="229411" y="141394"/>
                </a:lnTo>
                <a:lnTo>
                  <a:pt x="233608" y="140100"/>
                </a:lnTo>
                <a:lnTo>
                  <a:pt x="240812" y="138662"/>
                </a:lnTo>
                <a:lnTo>
                  <a:pt x="243114" y="137326"/>
                </a:lnTo>
                <a:lnTo>
                  <a:pt x="244648" y="135483"/>
                </a:lnTo>
                <a:lnTo>
                  <a:pt x="247718" y="12893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517"/>
          <p:cNvSpPr/>
          <p:nvPr/>
        </p:nvSpPr>
        <p:spPr>
          <a:xfrm>
            <a:off x="4145066" y="6215446"/>
            <a:ext cx="152495" cy="282475"/>
          </a:xfrm>
          <a:custGeom>
            <a:avLst/>
            <a:gdLst/>
            <a:ahLst/>
            <a:cxnLst/>
            <a:rect l="0" t="0" r="0" b="0"/>
            <a:pathLst>
              <a:path w="152495" h="282475">
                <a:moveTo>
                  <a:pt x="118324" y="16761"/>
                </a:moveTo>
                <a:lnTo>
                  <a:pt x="104671" y="12211"/>
                </a:lnTo>
                <a:lnTo>
                  <a:pt x="99697" y="10870"/>
                </a:lnTo>
                <a:lnTo>
                  <a:pt x="95428" y="9976"/>
                </a:lnTo>
                <a:lnTo>
                  <a:pt x="91630" y="9380"/>
                </a:lnTo>
                <a:lnTo>
                  <a:pt x="88146" y="8031"/>
                </a:lnTo>
                <a:lnTo>
                  <a:pt x="84869" y="6178"/>
                </a:lnTo>
                <a:lnTo>
                  <a:pt x="81733" y="3991"/>
                </a:lnTo>
                <a:lnTo>
                  <a:pt x="77737" y="2532"/>
                </a:lnTo>
                <a:lnTo>
                  <a:pt x="73169" y="1560"/>
                </a:lnTo>
                <a:lnTo>
                  <a:pt x="68218" y="913"/>
                </a:lnTo>
                <a:lnTo>
                  <a:pt x="63012" y="480"/>
                </a:lnTo>
                <a:lnTo>
                  <a:pt x="57637" y="192"/>
                </a:lnTo>
                <a:lnTo>
                  <a:pt x="52148" y="0"/>
                </a:lnTo>
                <a:lnTo>
                  <a:pt x="48489" y="825"/>
                </a:lnTo>
                <a:lnTo>
                  <a:pt x="46050" y="2327"/>
                </a:lnTo>
                <a:lnTo>
                  <a:pt x="42387" y="6536"/>
                </a:lnTo>
                <a:lnTo>
                  <a:pt x="37584" y="11582"/>
                </a:lnTo>
                <a:lnTo>
                  <a:pt x="29525" y="19778"/>
                </a:lnTo>
                <a:lnTo>
                  <a:pt x="26739" y="25439"/>
                </a:lnTo>
                <a:lnTo>
                  <a:pt x="23930" y="33024"/>
                </a:lnTo>
                <a:lnTo>
                  <a:pt x="12577" y="68022"/>
                </a:lnTo>
                <a:lnTo>
                  <a:pt x="9726" y="79510"/>
                </a:lnTo>
                <a:lnTo>
                  <a:pt x="6873" y="92884"/>
                </a:lnTo>
                <a:lnTo>
                  <a:pt x="4018" y="107515"/>
                </a:lnTo>
                <a:lnTo>
                  <a:pt x="2115" y="118221"/>
                </a:lnTo>
                <a:lnTo>
                  <a:pt x="846" y="126311"/>
                </a:lnTo>
                <a:lnTo>
                  <a:pt x="0" y="132657"/>
                </a:lnTo>
                <a:lnTo>
                  <a:pt x="389" y="139745"/>
                </a:lnTo>
                <a:lnTo>
                  <a:pt x="1601" y="147328"/>
                </a:lnTo>
                <a:lnTo>
                  <a:pt x="3361" y="155241"/>
                </a:lnTo>
                <a:lnTo>
                  <a:pt x="5487" y="161469"/>
                </a:lnTo>
                <a:lnTo>
                  <a:pt x="7856" y="166572"/>
                </a:lnTo>
                <a:lnTo>
                  <a:pt x="10389" y="170928"/>
                </a:lnTo>
                <a:lnTo>
                  <a:pt x="13029" y="174784"/>
                </a:lnTo>
                <a:lnTo>
                  <a:pt x="15742" y="178307"/>
                </a:lnTo>
                <a:lnTo>
                  <a:pt x="18503" y="181608"/>
                </a:lnTo>
                <a:lnTo>
                  <a:pt x="21297" y="183809"/>
                </a:lnTo>
                <a:lnTo>
                  <a:pt x="24112" y="185277"/>
                </a:lnTo>
                <a:lnTo>
                  <a:pt x="26940" y="186255"/>
                </a:lnTo>
                <a:lnTo>
                  <a:pt x="29779" y="185955"/>
                </a:lnTo>
                <a:lnTo>
                  <a:pt x="32624" y="184802"/>
                </a:lnTo>
                <a:lnTo>
                  <a:pt x="35473" y="183080"/>
                </a:lnTo>
                <a:lnTo>
                  <a:pt x="39277" y="181934"/>
                </a:lnTo>
                <a:lnTo>
                  <a:pt x="43719" y="181168"/>
                </a:lnTo>
                <a:lnTo>
                  <a:pt x="48585" y="180658"/>
                </a:lnTo>
                <a:lnTo>
                  <a:pt x="51828" y="179366"/>
                </a:lnTo>
                <a:lnTo>
                  <a:pt x="53991" y="177552"/>
                </a:lnTo>
                <a:lnTo>
                  <a:pt x="57346" y="172996"/>
                </a:lnTo>
                <a:lnTo>
                  <a:pt x="62012" y="167796"/>
                </a:lnTo>
                <a:lnTo>
                  <a:pt x="67262" y="162310"/>
                </a:lnTo>
                <a:lnTo>
                  <a:pt x="78392" y="151027"/>
                </a:lnTo>
                <a:lnTo>
                  <a:pt x="81225" y="147229"/>
                </a:lnTo>
                <a:lnTo>
                  <a:pt x="84066" y="142793"/>
                </a:lnTo>
                <a:lnTo>
                  <a:pt x="86913" y="137930"/>
                </a:lnTo>
                <a:lnTo>
                  <a:pt x="89763" y="128973"/>
                </a:lnTo>
                <a:lnTo>
                  <a:pt x="92616" y="117287"/>
                </a:lnTo>
                <a:lnTo>
                  <a:pt x="95470" y="103781"/>
                </a:lnTo>
                <a:lnTo>
                  <a:pt x="97373" y="91919"/>
                </a:lnTo>
                <a:lnTo>
                  <a:pt x="98642" y="81154"/>
                </a:lnTo>
                <a:lnTo>
                  <a:pt x="100051" y="63478"/>
                </a:lnTo>
                <a:lnTo>
                  <a:pt x="100677" y="52446"/>
                </a:lnTo>
                <a:lnTo>
                  <a:pt x="101797" y="49124"/>
                </a:lnTo>
                <a:lnTo>
                  <a:pt x="103496" y="46909"/>
                </a:lnTo>
                <a:lnTo>
                  <a:pt x="105581" y="45432"/>
                </a:lnTo>
                <a:lnTo>
                  <a:pt x="107924" y="44447"/>
                </a:lnTo>
                <a:lnTo>
                  <a:pt x="110438" y="43791"/>
                </a:lnTo>
                <a:lnTo>
                  <a:pt x="116766" y="42738"/>
                </a:lnTo>
                <a:lnTo>
                  <a:pt x="117285" y="43604"/>
                </a:lnTo>
                <a:lnTo>
                  <a:pt x="117862" y="47107"/>
                </a:lnTo>
                <a:lnTo>
                  <a:pt x="119921" y="52231"/>
                </a:lnTo>
                <a:lnTo>
                  <a:pt x="123198" y="59458"/>
                </a:lnTo>
                <a:lnTo>
                  <a:pt x="127288" y="68086"/>
                </a:lnTo>
                <a:lnTo>
                  <a:pt x="130968" y="74790"/>
                </a:lnTo>
                <a:lnTo>
                  <a:pt x="134373" y="80212"/>
                </a:lnTo>
                <a:lnTo>
                  <a:pt x="137596" y="84779"/>
                </a:lnTo>
                <a:lnTo>
                  <a:pt x="139744" y="89729"/>
                </a:lnTo>
                <a:lnTo>
                  <a:pt x="141176" y="94934"/>
                </a:lnTo>
                <a:lnTo>
                  <a:pt x="142131" y="100309"/>
                </a:lnTo>
                <a:lnTo>
                  <a:pt x="143720" y="106750"/>
                </a:lnTo>
                <a:lnTo>
                  <a:pt x="145732" y="113901"/>
                </a:lnTo>
                <a:lnTo>
                  <a:pt x="148026" y="121526"/>
                </a:lnTo>
                <a:lnTo>
                  <a:pt x="149555" y="130420"/>
                </a:lnTo>
                <a:lnTo>
                  <a:pt x="150575" y="140158"/>
                </a:lnTo>
                <a:lnTo>
                  <a:pt x="151254" y="150461"/>
                </a:lnTo>
                <a:lnTo>
                  <a:pt x="152010" y="184768"/>
                </a:lnTo>
                <a:lnTo>
                  <a:pt x="152494" y="240236"/>
                </a:lnTo>
                <a:lnTo>
                  <a:pt x="151582" y="246707"/>
                </a:lnTo>
                <a:lnTo>
                  <a:pt x="150021" y="251973"/>
                </a:lnTo>
                <a:lnTo>
                  <a:pt x="145746" y="260365"/>
                </a:lnTo>
                <a:lnTo>
                  <a:pt x="143273" y="263936"/>
                </a:lnTo>
                <a:lnTo>
                  <a:pt x="140672" y="267270"/>
                </a:lnTo>
                <a:lnTo>
                  <a:pt x="137984" y="269492"/>
                </a:lnTo>
                <a:lnTo>
                  <a:pt x="135241" y="270973"/>
                </a:lnTo>
                <a:lnTo>
                  <a:pt x="132459" y="271961"/>
                </a:lnTo>
                <a:lnTo>
                  <a:pt x="130605" y="273572"/>
                </a:lnTo>
                <a:lnTo>
                  <a:pt x="129369" y="275598"/>
                </a:lnTo>
                <a:lnTo>
                  <a:pt x="128545" y="277902"/>
                </a:lnTo>
                <a:lnTo>
                  <a:pt x="127043" y="279437"/>
                </a:lnTo>
                <a:lnTo>
                  <a:pt x="125089" y="280461"/>
                </a:lnTo>
                <a:lnTo>
                  <a:pt x="120378" y="281599"/>
                </a:lnTo>
                <a:lnTo>
                  <a:pt x="117788" y="281902"/>
                </a:lnTo>
                <a:lnTo>
                  <a:pt x="115109" y="282104"/>
                </a:lnTo>
                <a:lnTo>
                  <a:pt x="112371" y="282239"/>
                </a:lnTo>
                <a:lnTo>
                  <a:pt x="106788" y="282389"/>
                </a:lnTo>
                <a:lnTo>
                  <a:pt x="98290" y="282474"/>
                </a:lnTo>
                <a:lnTo>
                  <a:pt x="92585" y="281533"/>
                </a:lnTo>
                <a:lnTo>
                  <a:pt x="84972" y="279953"/>
                </a:lnTo>
                <a:lnTo>
                  <a:pt x="76087" y="277947"/>
                </a:lnTo>
                <a:lnTo>
                  <a:pt x="69210" y="275658"/>
                </a:lnTo>
                <a:lnTo>
                  <a:pt x="63674" y="273179"/>
                </a:lnTo>
                <a:lnTo>
                  <a:pt x="49743" y="26536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518"/>
          <p:cNvSpPr/>
          <p:nvPr/>
        </p:nvSpPr>
        <p:spPr>
          <a:xfrm>
            <a:off x="4400550" y="6163660"/>
            <a:ext cx="205741" cy="171291"/>
          </a:xfrm>
          <a:custGeom>
            <a:avLst/>
            <a:gdLst/>
            <a:ahLst/>
            <a:cxnLst/>
            <a:rect l="0" t="0" r="0" b="0"/>
            <a:pathLst>
              <a:path w="205741" h="171291">
                <a:moveTo>
                  <a:pt x="0" y="85692"/>
                </a:moveTo>
                <a:lnTo>
                  <a:pt x="0" y="90243"/>
                </a:lnTo>
                <a:lnTo>
                  <a:pt x="952" y="91584"/>
                </a:lnTo>
                <a:lnTo>
                  <a:pt x="2540" y="92477"/>
                </a:lnTo>
                <a:lnTo>
                  <a:pt x="6843" y="93470"/>
                </a:lnTo>
                <a:lnTo>
                  <a:pt x="11931" y="93911"/>
                </a:lnTo>
                <a:lnTo>
                  <a:pt x="17367" y="94108"/>
                </a:lnTo>
                <a:lnTo>
                  <a:pt x="28619" y="94234"/>
                </a:lnTo>
                <a:lnTo>
                  <a:pt x="36224" y="90434"/>
                </a:lnTo>
                <a:lnTo>
                  <a:pt x="47009" y="84091"/>
                </a:lnTo>
                <a:lnTo>
                  <a:pt x="59914" y="76052"/>
                </a:lnTo>
                <a:lnTo>
                  <a:pt x="68518" y="69740"/>
                </a:lnTo>
                <a:lnTo>
                  <a:pt x="74253" y="64580"/>
                </a:lnTo>
                <a:lnTo>
                  <a:pt x="78077" y="60188"/>
                </a:lnTo>
                <a:lnTo>
                  <a:pt x="81579" y="55354"/>
                </a:lnTo>
                <a:lnTo>
                  <a:pt x="84866" y="50227"/>
                </a:lnTo>
                <a:lnTo>
                  <a:pt x="88009" y="44904"/>
                </a:lnTo>
                <a:lnTo>
                  <a:pt x="90105" y="39450"/>
                </a:lnTo>
                <a:lnTo>
                  <a:pt x="91502" y="33909"/>
                </a:lnTo>
                <a:lnTo>
                  <a:pt x="92434" y="28310"/>
                </a:lnTo>
                <a:lnTo>
                  <a:pt x="93055" y="23625"/>
                </a:lnTo>
                <a:lnTo>
                  <a:pt x="93469" y="19549"/>
                </a:lnTo>
                <a:lnTo>
                  <a:pt x="94134" y="10715"/>
                </a:lnTo>
                <a:lnTo>
                  <a:pt x="93235" y="9989"/>
                </a:lnTo>
                <a:lnTo>
                  <a:pt x="89698" y="9184"/>
                </a:lnTo>
                <a:lnTo>
                  <a:pt x="88374" y="8017"/>
                </a:lnTo>
                <a:lnTo>
                  <a:pt x="87490" y="6286"/>
                </a:lnTo>
                <a:lnTo>
                  <a:pt x="86902" y="4180"/>
                </a:lnTo>
                <a:lnTo>
                  <a:pt x="85557" y="2775"/>
                </a:lnTo>
                <a:lnTo>
                  <a:pt x="83708" y="1839"/>
                </a:lnTo>
                <a:lnTo>
                  <a:pt x="79113" y="800"/>
                </a:lnTo>
                <a:lnTo>
                  <a:pt x="73896" y="337"/>
                </a:lnTo>
                <a:lnTo>
                  <a:pt x="63323" y="131"/>
                </a:lnTo>
                <a:lnTo>
                  <a:pt x="46904" y="0"/>
                </a:lnTo>
                <a:lnTo>
                  <a:pt x="44604" y="942"/>
                </a:lnTo>
                <a:lnTo>
                  <a:pt x="39509" y="4528"/>
                </a:lnTo>
                <a:lnTo>
                  <a:pt x="37769" y="6818"/>
                </a:lnTo>
                <a:lnTo>
                  <a:pt x="36609" y="9297"/>
                </a:lnTo>
                <a:lnTo>
                  <a:pt x="35836" y="11902"/>
                </a:lnTo>
                <a:lnTo>
                  <a:pt x="33416" y="15543"/>
                </a:lnTo>
                <a:lnTo>
                  <a:pt x="29897" y="19876"/>
                </a:lnTo>
                <a:lnTo>
                  <a:pt x="25646" y="24670"/>
                </a:lnTo>
                <a:lnTo>
                  <a:pt x="22812" y="29771"/>
                </a:lnTo>
                <a:lnTo>
                  <a:pt x="20923" y="35077"/>
                </a:lnTo>
                <a:lnTo>
                  <a:pt x="19663" y="40518"/>
                </a:lnTo>
                <a:lnTo>
                  <a:pt x="18824" y="47004"/>
                </a:lnTo>
                <a:lnTo>
                  <a:pt x="18264" y="54185"/>
                </a:lnTo>
                <a:lnTo>
                  <a:pt x="17891" y="61830"/>
                </a:lnTo>
                <a:lnTo>
                  <a:pt x="19547" y="71689"/>
                </a:lnTo>
                <a:lnTo>
                  <a:pt x="22556" y="83024"/>
                </a:lnTo>
                <a:lnTo>
                  <a:pt x="26467" y="95344"/>
                </a:lnTo>
                <a:lnTo>
                  <a:pt x="30027" y="104509"/>
                </a:lnTo>
                <a:lnTo>
                  <a:pt x="33353" y="111572"/>
                </a:lnTo>
                <a:lnTo>
                  <a:pt x="36522" y="117233"/>
                </a:lnTo>
                <a:lnTo>
                  <a:pt x="39588" y="121959"/>
                </a:lnTo>
                <a:lnTo>
                  <a:pt x="42584" y="126063"/>
                </a:lnTo>
                <a:lnTo>
                  <a:pt x="45535" y="129751"/>
                </a:lnTo>
                <a:lnTo>
                  <a:pt x="48454" y="133162"/>
                </a:lnTo>
                <a:lnTo>
                  <a:pt x="51352" y="136389"/>
                </a:lnTo>
                <a:lnTo>
                  <a:pt x="54237" y="139493"/>
                </a:lnTo>
                <a:lnTo>
                  <a:pt x="67399" y="152962"/>
                </a:lnTo>
                <a:lnTo>
                  <a:pt x="71602" y="156256"/>
                </a:lnTo>
                <a:lnTo>
                  <a:pt x="75357" y="158453"/>
                </a:lnTo>
                <a:lnTo>
                  <a:pt x="78813" y="159917"/>
                </a:lnTo>
                <a:lnTo>
                  <a:pt x="85193" y="164083"/>
                </a:lnTo>
                <a:lnTo>
                  <a:pt x="88227" y="166528"/>
                </a:lnTo>
                <a:lnTo>
                  <a:pt x="94139" y="169244"/>
                </a:lnTo>
                <a:lnTo>
                  <a:pt x="97050" y="169968"/>
                </a:lnTo>
                <a:lnTo>
                  <a:pt x="100894" y="170451"/>
                </a:lnTo>
                <a:lnTo>
                  <a:pt x="105362" y="170773"/>
                </a:lnTo>
                <a:lnTo>
                  <a:pt x="114455" y="171131"/>
                </a:lnTo>
                <a:lnTo>
                  <a:pt x="121671" y="171290"/>
                </a:lnTo>
                <a:lnTo>
                  <a:pt x="124929" y="170380"/>
                </a:lnTo>
                <a:lnTo>
                  <a:pt x="131089" y="166828"/>
                </a:lnTo>
                <a:lnTo>
                  <a:pt x="135017" y="164548"/>
                </a:lnTo>
                <a:lnTo>
                  <a:pt x="144463" y="159474"/>
                </a:lnTo>
                <a:lnTo>
                  <a:pt x="149648" y="154883"/>
                </a:lnTo>
                <a:lnTo>
                  <a:pt x="155010" y="148965"/>
                </a:lnTo>
                <a:lnTo>
                  <a:pt x="160490" y="142161"/>
                </a:lnTo>
                <a:lnTo>
                  <a:pt x="166048" y="137626"/>
                </a:lnTo>
                <a:lnTo>
                  <a:pt x="171659" y="134602"/>
                </a:lnTo>
                <a:lnTo>
                  <a:pt x="177304" y="132586"/>
                </a:lnTo>
                <a:lnTo>
                  <a:pt x="181068" y="130289"/>
                </a:lnTo>
                <a:lnTo>
                  <a:pt x="183577" y="127806"/>
                </a:lnTo>
                <a:lnTo>
                  <a:pt x="187317" y="122507"/>
                </a:lnTo>
                <a:lnTo>
                  <a:pt x="189648" y="119760"/>
                </a:lnTo>
                <a:lnTo>
                  <a:pt x="205740" y="9426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519"/>
          <p:cNvSpPr/>
          <p:nvPr/>
        </p:nvSpPr>
        <p:spPr>
          <a:xfrm>
            <a:off x="2003883" y="5923597"/>
            <a:ext cx="219252" cy="168262"/>
          </a:xfrm>
          <a:custGeom>
            <a:avLst/>
            <a:gdLst/>
            <a:ahLst/>
            <a:cxnLst/>
            <a:rect l="0" t="0" r="0" b="0"/>
            <a:pathLst>
              <a:path w="219252" h="168262">
                <a:moveTo>
                  <a:pt x="4939" y="154305"/>
                </a:moveTo>
                <a:lnTo>
                  <a:pt x="0" y="154305"/>
                </a:lnTo>
                <a:lnTo>
                  <a:pt x="2109" y="154305"/>
                </a:lnTo>
                <a:lnTo>
                  <a:pt x="4005" y="153353"/>
                </a:lnTo>
                <a:lnTo>
                  <a:pt x="8651" y="149755"/>
                </a:lnTo>
                <a:lnTo>
                  <a:pt x="13891" y="144980"/>
                </a:lnTo>
                <a:lnTo>
                  <a:pt x="22197" y="136937"/>
                </a:lnTo>
                <a:lnTo>
                  <a:pt x="25017" y="134154"/>
                </a:lnTo>
                <a:lnTo>
                  <a:pt x="27849" y="130394"/>
                </a:lnTo>
                <a:lnTo>
                  <a:pt x="30690" y="125981"/>
                </a:lnTo>
                <a:lnTo>
                  <a:pt x="33536" y="121135"/>
                </a:lnTo>
                <a:lnTo>
                  <a:pt x="35434" y="116952"/>
                </a:lnTo>
                <a:lnTo>
                  <a:pt x="36699" y="113211"/>
                </a:lnTo>
                <a:lnTo>
                  <a:pt x="37542" y="109764"/>
                </a:lnTo>
                <a:lnTo>
                  <a:pt x="39057" y="105561"/>
                </a:lnTo>
                <a:lnTo>
                  <a:pt x="41019" y="100854"/>
                </a:lnTo>
                <a:lnTo>
                  <a:pt x="43280" y="95811"/>
                </a:lnTo>
                <a:lnTo>
                  <a:pt x="44787" y="91497"/>
                </a:lnTo>
                <a:lnTo>
                  <a:pt x="45792" y="87668"/>
                </a:lnTo>
                <a:lnTo>
                  <a:pt x="46462" y="84163"/>
                </a:lnTo>
                <a:lnTo>
                  <a:pt x="47861" y="80874"/>
                </a:lnTo>
                <a:lnTo>
                  <a:pt x="49746" y="77728"/>
                </a:lnTo>
                <a:lnTo>
                  <a:pt x="51955" y="74679"/>
                </a:lnTo>
                <a:lnTo>
                  <a:pt x="54381" y="69789"/>
                </a:lnTo>
                <a:lnTo>
                  <a:pt x="56950" y="63671"/>
                </a:lnTo>
                <a:lnTo>
                  <a:pt x="59616" y="56735"/>
                </a:lnTo>
                <a:lnTo>
                  <a:pt x="61392" y="51158"/>
                </a:lnTo>
                <a:lnTo>
                  <a:pt x="62577" y="46488"/>
                </a:lnTo>
                <a:lnTo>
                  <a:pt x="63367" y="42422"/>
                </a:lnTo>
                <a:lnTo>
                  <a:pt x="64846" y="38759"/>
                </a:lnTo>
                <a:lnTo>
                  <a:pt x="66784" y="35364"/>
                </a:lnTo>
                <a:lnTo>
                  <a:pt x="72189" y="27623"/>
                </a:lnTo>
                <a:lnTo>
                  <a:pt x="73585" y="26988"/>
                </a:lnTo>
                <a:lnTo>
                  <a:pt x="80129" y="25969"/>
                </a:lnTo>
                <a:lnTo>
                  <a:pt x="80783" y="25885"/>
                </a:lnTo>
                <a:lnTo>
                  <a:pt x="84050" y="28332"/>
                </a:lnTo>
                <a:lnTo>
                  <a:pt x="88677" y="32594"/>
                </a:lnTo>
                <a:lnTo>
                  <a:pt x="93908" y="37664"/>
                </a:lnTo>
                <a:lnTo>
                  <a:pt x="95684" y="40350"/>
                </a:lnTo>
                <a:lnTo>
                  <a:pt x="96869" y="43092"/>
                </a:lnTo>
                <a:lnTo>
                  <a:pt x="97658" y="45873"/>
                </a:lnTo>
                <a:lnTo>
                  <a:pt x="99137" y="48680"/>
                </a:lnTo>
                <a:lnTo>
                  <a:pt x="101075" y="51503"/>
                </a:lnTo>
                <a:lnTo>
                  <a:pt x="103320" y="54338"/>
                </a:lnTo>
                <a:lnTo>
                  <a:pt x="105769" y="58133"/>
                </a:lnTo>
                <a:lnTo>
                  <a:pt x="108354" y="62568"/>
                </a:lnTo>
                <a:lnTo>
                  <a:pt x="111030" y="67429"/>
                </a:lnTo>
                <a:lnTo>
                  <a:pt x="116543" y="77911"/>
                </a:lnTo>
                <a:lnTo>
                  <a:pt x="119347" y="83373"/>
                </a:lnTo>
                <a:lnTo>
                  <a:pt x="122168" y="89872"/>
                </a:lnTo>
                <a:lnTo>
                  <a:pt x="125002" y="97062"/>
                </a:lnTo>
                <a:lnTo>
                  <a:pt x="131643" y="114577"/>
                </a:lnTo>
                <a:lnTo>
                  <a:pt x="140944" y="138235"/>
                </a:lnTo>
                <a:lnTo>
                  <a:pt x="145139" y="147402"/>
                </a:lnTo>
                <a:lnTo>
                  <a:pt x="148888" y="154466"/>
                </a:lnTo>
                <a:lnTo>
                  <a:pt x="152340" y="160127"/>
                </a:lnTo>
                <a:lnTo>
                  <a:pt x="155594" y="163901"/>
                </a:lnTo>
                <a:lnTo>
                  <a:pt x="158716" y="166418"/>
                </a:lnTo>
                <a:lnTo>
                  <a:pt x="161749" y="168095"/>
                </a:lnTo>
                <a:lnTo>
                  <a:pt x="164724" y="168261"/>
                </a:lnTo>
                <a:lnTo>
                  <a:pt x="167660" y="167419"/>
                </a:lnTo>
                <a:lnTo>
                  <a:pt x="170570" y="165906"/>
                </a:lnTo>
                <a:lnTo>
                  <a:pt x="172509" y="163943"/>
                </a:lnTo>
                <a:lnTo>
                  <a:pt x="173803" y="161684"/>
                </a:lnTo>
                <a:lnTo>
                  <a:pt x="175239" y="156632"/>
                </a:lnTo>
                <a:lnTo>
                  <a:pt x="175623" y="153951"/>
                </a:lnTo>
                <a:lnTo>
                  <a:pt x="175878" y="151212"/>
                </a:lnTo>
                <a:lnTo>
                  <a:pt x="177001" y="146528"/>
                </a:lnTo>
                <a:lnTo>
                  <a:pt x="178702" y="140548"/>
                </a:lnTo>
                <a:lnTo>
                  <a:pt x="180788" y="133704"/>
                </a:lnTo>
                <a:lnTo>
                  <a:pt x="183132" y="127235"/>
                </a:lnTo>
                <a:lnTo>
                  <a:pt x="185647" y="121019"/>
                </a:lnTo>
                <a:lnTo>
                  <a:pt x="188276" y="114969"/>
                </a:lnTo>
                <a:lnTo>
                  <a:pt x="190029" y="109031"/>
                </a:lnTo>
                <a:lnTo>
                  <a:pt x="191197" y="103168"/>
                </a:lnTo>
                <a:lnTo>
                  <a:pt x="191976" y="97354"/>
                </a:lnTo>
                <a:lnTo>
                  <a:pt x="193448" y="91573"/>
                </a:lnTo>
                <a:lnTo>
                  <a:pt x="195382" y="85814"/>
                </a:lnTo>
                <a:lnTo>
                  <a:pt x="197623" y="80069"/>
                </a:lnTo>
                <a:lnTo>
                  <a:pt x="199117" y="74334"/>
                </a:lnTo>
                <a:lnTo>
                  <a:pt x="200114" y="68606"/>
                </a:lnTo>
                <a:lnTo>
                  <a:pt x="200778" y="62883"/>
                </a:lnTo>
                <a:lnTo>
                  <a:pt x="201221" y="58114"/>
                </a:lnTo>
                <a:lnTo>
                  <a:pt x="201516" y="53983"/>
                </a:lnTo>
                <a:lnTo>
                  <a:pt x="201713" y="50276"/>
                </a:lnTo>
                <a:lnTo>
                  <a:pt x="202797" y="45900"/>
                </a:lnTo>
                <a:lnTo>
                  <a:pt x="204472" y="41077"/>
                </a:lnTo>
                <a:lnTo>
                  <a:pt x="206540" y="35958"/>
                </a:lnTo>
                <a:lnTo>
                  <a:pt x="207920" y="31592"/>
                </a:lnTo>
                <a:lnTo>
                  <a:pt x="208840" y="27729"/>
                </a:lnTo>
                <a:lnTo>
                  <a:pt x="209453" y="24201"/>
                </a:lnTo>
                <a:lnTo>
                  <a:pt x="209862" y="20897"/>
                </a:lnTo>
                <a:lnTo>
                  <a:pt x="210134" y="17741"/>
                </a:lnTo>
                <a:lnTo>
                  <a:pt x="210316" y="14685"/>
                </a:lnTo>
                <a:lnTo>
                  <a:pt x="211389" y="11695"/>
                </a:lnTo>
                <a:lnTo>
                  <a:pt x="213058" y="8749"/>
                </a:lnTo>
                <a:lnTo>
                  <a:pt x="21925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520"/>
          <p:cNvSpPr/>
          <p:nvPr/>
        </p:nvSpPr>
        <p:spPr>
          <a:xfrm>
            <a:off x="2368867" y="6112192"/>
            <a:ext cx="7382" cy="145734"/>
          </a:xfrm>
          <a:custGeom>
            <a:avLst/>
            <a:gdLst/>
            <a:ahLst/>
            <a:cxnLst/>
            <a:rect l="0" t="0" r="0" b="0"/>
            <a:pathLst>
              <a:path w="7382" h="145734">
                <a:moveTo>
                  <a:pt x="0" y="0"/>
                </a:moveTo>
                <a:lnTo>
                  <a:pt x="0" y="20151"/>
                </a:lnTo>
                <a:lnTo>
                  <a:pt x="952" y="22959"/>
                </a:lnTo>
                <a:lnTo>
                  <a:pt x="2540" y="25784"/>
                </a:lnTo>
                <a:lnTo>
                  <a:pt x="4551" y="28619"/>
                </a:lnTo>
                <a:lnTo>
                  <a:pt x="5891" y="32414"/>
                </a:lnTo>
                <a:lnTo>
                  <a:pt x="6785" y="36850"/>
                </a:lnTo>
                <a:lnTo>
                  <a:pt x="7381" y="41711"/>
                </a:lnTo>
                <a:lnTo>
                  <a:pt x="6826" y="45905"/>
                </a:lnTo>
                <a:lnTo>
                  <a:pt x="5503" y="49653"/>
                </a:lnTo>
                <a:lnTo>
                  <a:pt x="3668" y="53105"/>
                </a:lnTo>
                <a:lnTo>
                  <a:pt x="2446" y="57311"/>
                </a:lnTo>
                <a:lnTo>
                  <a:pt x="1631" y="62020"/>
                </a:lnTo>
                <a:lnTo>
                  <a:pt x="1087" y="67064"/>
                </a:lnTo>
                <a:lnTo>
                  <a:pt x="725" y="77094"/>
                </a:lnTo>
                <a:lnTo>
                  <a:pt x="0" y="14573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521"/>
          <p:cNvSpPr/>
          <p:nvPr/>
        </p:nvSpPr>
        <p:spPr>
          <a:xfrm>
            <a:off x="2454592" y="6103651"/>
            <a:ext cx="102713" cy="154275"/>
          </a:xfrm>
          <a:custGeom>
            <a:avLst/>
            <a:gdLst/>
            <a:ahLst/>
            <a:cxnLst/>
            <a:rect l="0" t="0" r="0" b="0"/>
            <a:pathLst>
              <a:path w="102713" h="154275">
                <a:moveTo>
                  <a:pt x="0" y="8541"/>
                </a:moveTo>
                <a:lnTo>
                  <a:pt x="9102" y="8541"/>
                </a:lnTo>
                <a:lnTo>
                  <a:pt x="13688" y="7589"/>
                </a:lnTo>
                <a:lnTo>
                  <a:pt x="18650" y="6002"/>
                </a:lnTo>
                <a:lnTo>
                  <a:pt x="31201" y="1160"/>
                </a:lnTo>
                <a:lnTo>
                  <a:pt x="35088" y="763"/>
                </a:lnTo>
                <a:lnTo>
                  <a:pt x="40537" y="498"/>
                </a:lnTo>
                <a:lnTo>
                  <a:pt x="53259" y="204"/>
                </a:lnTo>
                <a:lnTo>
                  <a:pt x="73630" y="0"/>
                </a:lnTo>
                <a:lnTo>
                  <a:pt x="74804" y="2847"/>
                </a:lnTo>
                <a:lnTo>
                  <a:pt x="75587" y="7603"/>
                </a:lnTo>
                <a:lnTo>
                  <a:pt x="76109" y="13631"/>
                </a:lnTo>
                <a:lnTo>
                  <a:pt x="74552" y="20507"/>
                </a:lnTo>
                <a:lnTo>
                  <a:pt x="71609" y="27948"/>
                </a:lnTo>
                <a:lnTo>
                  <a:pt x="67742" y="35766"/>
                </a:lnTo>
                <a:lnTo>
                  <a:pt x="65164" y="41932"/>
                </a:lnTo>
                <a:lnTo>
                  <a:pt x="63445" y="46994"/>
                </a:lnTo>
                <a:lnTo>
                  <a:pt x="62299" y="51322"/>
                </a:lnTo>
                <a:lnTo>
                  <a:pt x="59630" y="56112"/>
                </a:lnTo>
                <a:lnTo>
                  <a:pt x="55946" y="61210"/>
                </a:lnTo>
                <a:lnTo>
                  <a:pt x="51585" y="66513"/>
                </a:lnTo>
                <a:lnTo>
                  <a:pt x="46772" y="71954"/>
                </a:lnTo>
                <a:lnTo>
                  <a:pt x="28866" y="90951"/>
                </a:lnTo>
                <a:lnTo>
                  <a:pt x="22100" y="97835"/>
                </a:lnTo>
                <a:lnTo>
                  <a:pt x="19495" y="99503"/>
                </a:lnTo>
                <a:lnTo>
                  <a:pt x="16807" y="100615"/>
                </a:lnTo>
                <a:lnTo>
                  <a:pt x="14062" y="101356"/>
                </a:lnTo>
                <a:lnTo>
                  <a:pt x="12232" y="100897"/>
                </a:lnTo>
                <a:lnTo>
                  <a:pt x="11012" y="99640"/>
                </a:lnTo>
                <a:lnTo>
                  <a:pt x="9054" y="95328"/>
                </a:lnTo>
                <a:lnTo>
                  <a:pt x="11327" y="92198"/>
                </a:lnTo>
                <a:lnTo>
                  <a:pt x="13266" y="90030"/>
                </a:lnTo>
                <a:lnTo>
                  <a:pt x="17961" y="85081"/>
                </a:lnTo>
                <a:lnTo>
                  <a:pt x="33287" y="69592"/>
                </a:lnTo>
                <a:lnTo>
                  <a:pt x="37431" y="66387"/>
                </a:lnTo>
                <a:lnTo>
                  <a:pt x="41147" y="64250"/>
                </a:lnTo>
                <a:lnTo>
                  <a:pt x="44576" y="62825"/>
                </a:lnTo>
                <a:lnTo>
                  <a:pt x="47815" y="60923"/>
                </a:lnTo>
                <a:lnTo>
                  <a:pt x="50927" y="58703"/>
                </a:lnTo>
                <a:lnTo>
                  <a:pt x="53953" y="56269"/>
                </a:lnTo>
                <a:lnTo>
                  <a:pt x="56924" y="54647"/>
                </a:lnTo>
                <a:lnTo>
                  <a:pt x="59857" y="53566"/>
                </a:lnTo>
                <a:lnTo>
                  <a:pt x="62765" y="52846"/>
                </a:lnTo>
                <a:lnTo>
                  <a:pt x="66608" y="52365"/>
                </a:lnTo>
                <a:lnTo>
                  <a:pt x="71075" y="52044"/>
                </a:lnTo>
                <a:lnTo>
                  <a:pt x="80167" y="51688"/>
                </a:lnTo>
                <a:lnTo>
                  <a:pt x="87382" y="51530"/>
                </a:lnTo>
                <a:lnTo>
                  <a:pt x="90640" y="52441"/>
                </a:lnTo>
                <a:lnTo>
                  <a:pt x="93764" y="54000"/>
                </a:lnTo>
                <a:lnTo>
                  <a:pt x="101071" y="58796"/>
                </a:lnTo>
                <a:lnTo>
                  <a:pt x="101671" y="60142"/>
                </a:lnTo>
                <a:lnTo>
                  <a:pt x="102337" y="64177"/>
                </a:lnTo>
                <a:lnTo>
                  <a:pt x="102515" y="68492"/>
                </a:lnTo>
                <a:lnTo>
                  <a:pt x="102712" y="80906"/>
                </a:lnTo>
                <a:lnTo>
                  <a:pt x="101812" y="87264"/>
                </a:lnTo>
                <a:lnTo>
                  <a:pt x="100260" y="93409"/>
                </a:lnTo>
                <a:lnTo>
                  <a:pt x="98272" y="99409"/>
                </a:lnTo>
                <a:lnTo>
                  <a:pt x="95043" y="106267"/>
                </a:lnTo>
                <a:lnTo>
                  <a:pt x="90984" y="113697"/>
                </a:lnTo>
                <a:lnTo>
                  <a:pt x="86374" y="121508"/>
                </a:lnTo>
                <a:lnTo>
                  <a:pt x="81395" y="127667"/>
                </a:lnTo>
                <a:lnTo>
                  <a:pt x="76171" y="132726"/>
                </a:lnTo>
                <a:lnTo>
                  <a:pt x="70783" y="137051"/>
                </a:lnTo>
                <a:lnTo>
                  <a:pt x="66239" y="140887"/>
                </a:lnTo>
                <a:lnTo>
                  <a:pt x="62257" y="144397"/>
                </a:lnTo>
                <a:lnTo>
                  <a:pt x="58649" y="147689"/>
                </a:lnTo>
                <a:lnTo>
                  <a:pt x="54340" y="149884"/>
                </a:lnTo>
                <a:lnTo>
                  <a:pt x="49562" y="151347"/>
                </a:lnTo>
                <a:lnTo>
                  <a:pt x="44471" y="152322"/>
                </a:lnTo>
                <a:lnTo>
                  <a:pt x="39172" y="152973"/>
                </a:lnTo>
                <a:lnTo>
                  <a:pt x="33735" y="153406"/>
                </a:lnTo>
                <a:lnTo>
                  <a:pt x="28205" y="153696"/>
                </a:lnTo>
                <a:lnTo>
                  <a:pt x="16981" y="154017"/>
                </a:lnTo>
                <a:lnTo>
                  <a:pt x="0" y="15427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522"/>
          <p:cNvSpPr/>
          <p:nvPr/>
        </p:nvSpPr>
        <p:spPr>
          <a:xfrm>
            <a:off x="2952989" y="6069329"/>
            <a:ext cx="7381" cy="180024"/>
          </a:xfrm>
          <a:custGeom>
            <a:avLst/>
            <a:gdLst/>
            <a:ahLst/>
            <a:cxnLst/>
            <a:rect l="0" t="0" r="0" b="0"/>
            <a:pathLst>
              <a:path w="7381" h="180024">
                <a:moveTo>
                  <a:pt x="7380" y="0"/>
                </a:moveTo>
                <a:lnTo>
                  <a:pt x="2830" y="9103"/>
                </a:lnTo>
                <a:lnTo>
                  <a:pt x="1489" y="12736"/>
                </a:lnTo>
                <a:lnTo>
                  <a:pt x="595" y="16111"/>
                </a:lnTo>
                <a:lnTo>
                  <a:pt x="0" y="19313"/>
                </a:lnTo>
                <a:lnTo>
                  <a:pt x="555" y="22401"/>
                </a:lnTo>
                <a:lnTo>
                  <a:pt x="1878" y="25412"/>
                </a:lnTo>
                <a:lnTo>
                  <a:pt x="3712" y="28372"/>
                </a:lnTo>
                <a:lnTo>
                  <a:pt x="4935" y="32250"/>
                </a:lnTo>
                <a:lnTo>
                  <a:pt x="5750" y="36740"/>
                </a:lnTo>
                <a:lnTo>
                  <a:pt x="6293" y="41638"/>
                </a:lnTo>
                <a:lnTo>
                  <a:pt x="6656" y="48715"/>
                </a:lnTo>
                <a:lnTo>
                  <a:pt x="7166" y="74018"/>
                </a:lnTo>
                <a:lnTo>
                  <a:pt x="7380" y="18002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523"/>
          <p:cNvSpPr/>
          <p:nvPr/>
        </p:nvSpPr>
        <p:spPr>
          <a:xfrm>
            <a:off x="3029468" y="6077902"/>
            <a:ext cx="102352" cy="196378"/>
          </a:xfrm>
          <a:custGeom>
            <a:avLst/>
            <a:gdLst/>
            <a:ahLst/>
            <a:cxnLst/>
            <a:rect l="0" t="0" r="0" b="0"/>
            <a:pathLst>
              <a:path w="102352" h="196378">
                <a:moveTo>
                  <a:pt x="102351" y="0"/>
                </a:moveTo>
                <a:lnTo>
                  <a:pt x="90420" y="0"/>
                </a:lnTo>
                <a:lnTo>
                  <a:pt x="87729" y="953"/>
                </a:lnTo>
                <a:lnTo>
                  <a:pt x="84984" y="2540"/>
                </a:lnTo>
                <a:lnTo>
                  <a:pt x="82200" y="4551"/>
                </a:lnTo>
                <a:lnTo>
                  <a:pt x="76535" y="7797"/>
                </a:lnTo>
                <a:lnTo>
                  <a:pt x="60080" y="16483"/>
                </a:lnTo>
                <a:lnTo>
                  <a:pt x="52263" y="21466"/>
                </a:lnTo>
                <a:lnTo>
                  <a:pt x="45147" y="26693"/>
                </a:lnTo>
                <a:lnTo>
                  <a:pt x="38498" y="32083"/>
                </a:lnTo>
                <a:lnTo>
                  <a:pt x="33112" y="37581"/>
                </a:lnTo>
                <a:lnTo>
                  <a:pt x="28569" y="43152"/>
                </a:lnTo>
                <a:lnTo>
                  <a:pt x="24588" y="48770"/>
                </a:lnTo>
                <a:lnTo>
                  <a:pt x="20982" y="53469"/>
                </a:lnTo>
                <a:lnTo>
                  <a:pt x="17625" y="57553"/>
                </a:lnTo>
                <a:lnTo>
                  <a:pt x="14435" y="61229"/>
                </a:lnTo>
                <a:lnTo>
                  <a:pt x="11355" y="64632"/>
                </a:lnTo>
                <a:lnTo>
                  <a:pt x="5394" y="70953"/>
                </a:lnTo>
                <a:lnTo>
                  <a:pt x="3423" y="74925"/>
                </a:lnTo>
                <a:lnTo>
                  <a:pt x="2109" y="79477"/>
                </a:lnTo>
                <a:lnTo>
                  <a:pt x="1233" y="84417"/>
                </a:lnTo>
                <a:lnTo>
                  <a:pt x="649" y="88663"/>
                </a:lnTo>
                <a:lnTo>
                  <a:pt x="260" y="92446"/>
                </a:lnTo>
                <a:lnTo>
                  <a:pt x="0" y="95921"/>
                </a:lnTo>
                <a:lnTo>
                  <a:pt x="780" y="98238"/>
                </a:lnTo>
                <a:lnTo>
                  <a:pt x="2252" y="99782"/>
                </a:lnTo>
                <a:lnTo>
                  <a:pt x="4186" y="100811"/>
                </a:lnTo>
                <a:lnTo>
                  <a:pt x="7380" y="100545"/>
                </a:lnTo>
                <a:lnTo>
                  <a:pt x="11415" y="99415"/>
                </a:lnTo>
                <a:lnTo>
                  <a:pt x="22476" y="95308"/>
                </a:lnTo>
                <a:lnTo>
                  <a:pt x="24336" y="94019"/>
                </a:lnTo>
                <a:lnTo>
                  <a:pt x="26529" y="92207"/>
                </a:lnTo>
                <a:lnTo>
                  <a:pt x="28943" y="90047"/>
                </a:lnTo>
                <a:lnTo>
                  <a:pt x="32457" y="88606"/>
                </a:lnTo>
                <a:lnTo>
                  <a:pt x="36705" y="87646"/>
                </a:lnTo>
                <a:lnTo>
                  <a:pt x="41443" y="87005"/>
                </a:lnTo>
                <a:lnTo>
                  <a:pt x="45553" y="86579"/>
                </a:lnTo>
                <a:lnTo>
                  <a:pt x="49246" y="86295"/>
                </a:lnTo>
                <a:lnTo>
                  <a:pt x="52660" y="86105"/>
                </a:lnTo>
                <a:lnTo>
                  <a:pt x="58994" y="85894"/>
                </a:lnTo>
                <a:lnTo>
                  <a:pt x="70455" y="85775"/>
                </a:lnTo>
                <a:lnTo>
                  <a:pt x="86843" y="85735"/>
                </a:lnTo>
                <a:lnTo>
                  <a:pt x="89155" y="86684"/>
                </a:lnTo>
                <a:lnTo>
                  <a:pt x="90696" y="88270"/>
                </a:lnTo>
                <a:lnTo>
                  <a:pt x="91724" y="90279"/>
                </a:lnTo>
                <a:lnTo>
                  <a:pt x="93361" y="92571"/>
                </a:lnTo>
                <a:lnTo>
                  <a:pt x="95406" y="95052"/>
                </a:lnTo>
                <a:lnTo>
                  <a:pt x="97721" y="97658"/>
                </a:lnTo>
                <a:lnTo>
                  <a:pt x="98312" y="102253"/>
                </a:lnTo>
                <a:lnTo>
                  <a:pt x="97754" y="108173"/>
                </a:lnTo>
                <a:lnTo>
                  <a:pt x="96429" y="114978"/>
                </a:lnTo>
                <a:lnTo>
                  <a:pt x="94593" y="121420"/>
                </a:lnTo>
                <a:lnTo>
                  <a:pt x="92417" y="127619"/>
                </a:lnTo>
                <a:lnTo>
                  <a:pt x="90013" y="133657"/>
                </a:lnTo>
                <a:lnTo>
                  <a:pt x="87459" y="139587"/>
                </a:lnTo>
                <a:lnTo>
                  <a:pt x="82080" y="151256"/>
                </a:lnTo>
                <a:lnTo>
                  <a:pt x="79312" y="155130"/>
                </a:lnTo>
                <a:lnTo>
                  <a:pt x="76514" y="157713"/>
                </a:lnTo>
                <a:lnTo>
                  <a:pt x="73697" y="159434"/>
                </a:lnTo>
                <a:lnTo>
                  <a:pt x="70866" y="162487"/>
                </a:lnTo>
                <a:lnTo>
                  <a:pt x="68026" y="166427"/>
                </a:lnTo>
                <a:lnTo>
                  <a:pt x="65180" y="170959"/>
                </a:lnTo>
                <a:lnTo>
                  <a:pt x="62331" y="174933"/>
                </a:lnTo>
                <a:lnTo>
                  <a:pt x="59478" y="178535"/>
                </a:lnTo>
                <a:lnTo>
                  <a:pt x="56625" y="181888"/>
                </a:lnTo>
                <a:lnTo>
                  <a:pt x="52817" y="185076"/>
                </a:lnTo>
                <a:lnTo>
                  <a:pt x="48374" y="188154"/>
                </a:lnTo>
                <a:lnTo>
                  <a:pt x="43506" y="191159"/>
                </a:lnTo>
                <a:lnTo>
                  <a:pt x="39309" y="193162"/>
                </a:lnTo>
                <a:lnTo>
                  <a:pt x="35558" y="194497"/>
                </a:lnTo>
                <a:lnTo>
                  <a:pt x="32105" y="195387"/>
                </a:lnTo>
                <a:lnTo>
                  <a:pt x="28850" y="195981"/>
                </a:lnTo>
                <a:lnTo>
                  <a:pt x="25728" y="196377"/>
                </a:lnTo>
                <a:lnTo>
                  <a:pt x="16626" y="18859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524"/>
          <p:cNvSpPr/>
          <p:nvPr/>
        </p:nvSpPr>
        <p:spPr>
          <a:xfrm>
            <a:off x="3466147" y="6120765"/>
            <a:ext cx="1" cy="154306"/>
          </a:xfrm>
          <a:custGeom>
            <a:avLst/>
            <a:gdLst/>
            <a:ahLst/>
            <a:cxnLst/>
            <a:rect l="0" t="0" r="0" b="0"/>
            <a:pathLst>
              <a:path w="1" h="154306">
                <a:moveTo>
                  <a:pt x="0" y="0"/>
                </a:moveTo>
                <a:lnTo>
                  <a:pt x="0" y="15430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525"/>
          <p:cNvSpPr/>
          <p:nvPr/>
        </p:nvSpPr>
        <p:spPr>
          <a:xfrm>
            <a:off x="3543300" y="6095463"/>
            <a:ext cx="102829" cy="213898"/>
          </a:xfrm>
          <a:custGeom>
            <a:avLst/>
            <a:gdLst/>
            <a:ahLst/>
            <a:cxnLst/>
            <a:rect l="0" t="0" r="0" b="0"/>
            <a:pathLst>
              <a:path w="102829" h="213898">
                <a:moveTo>
                  <a:pt x="0" y="25302"/>
                </a:moveTo>
                <a:lnTo>
                  <a:pt x="13652" y="16200"/>
                </a:lnTo>
                <a:lnTo>
                  <a:pt x="18626" y="13519"/>
                </a:lnTo>
                <a:lnTo>
                  <a:pt x="22895" y="11731"/>
                </a:lnTo>
                <a:lnTo>
                  <a:pt x="26693" y="10540"/>
                </a:lnTo>
                <a:lnTo>
                  <a:pt x="31130" y="8793"/>
                </a:lnTo>
                <a:lnTo>
                  <a:pt x="35993" y="6676"/>
                </a:lnTo>
                <a:lnTo>
                  <a:pt x="41140" y="4312"/>
                </a:lnTo>
                <a:lnTo>
                  <a:pt x="46477" y="2736"/>
                </a:lnTo>
                <a:lnTo>
                  <a:pt x="51939" y="1685"/>
                </a:lnTo>
                <a:lnTo>
                  <a:pt x="57486" y="985"/>
                </a:lnTo>
                <a:lnTo>
                  <a:pt x="64041" y="518"/>
                </a:lnTo>
                <a:lnTo>
                  <a:pt x="71269" y="207"/>
                </a:lnTo>
                <a:lnTo>
                  <a:pt x="78945" y="0"/>
                </a:lnTo>
                <a:lnTo>
                  <a:pt x="84062" y="814"/>
                </a:lnTo>
                <a:lnTo>
                  <a:pt x="87474" y="2308"/>
                </a:lnTo>
                <a:lnTo>
                  <a:pt x="89749" y="4258"/>
                </a:lnTo>
                <a:lnTo>
                  <a:pt x="92217" y="6510"/>
                </a:lnTo>
                <a:lnTo>
                  <a:pt x="101278" y="15196"/>
                </a:lnTo>
                <a:lnTo>
                  <a:pt x="101809" y="16659"/>
                </a:lnTo>
                <a:lnTo>
                  <a:pt x="102556" y="23270"/>
                </a:lnTo>
                <a:lnTo>
                  <a:pt x="102730" y="28526"/>
                </a:lnTo>
                <a:lnTo>
                  <a:pt x="102828" y="41391"/>
                </a:lnTo>
                <a:lnTo>
                  <a:pt x="101889" y="45553"/>
                </a:lnTo>
                <a:lnTo>
                  <a:pt x="100312" y="49280"/>
                </a:lnTo>
                <a:lnTo>
                  <a:pt x="98306" y="52717"/>
                </a:lnTo>
                <a:lnTo>
                  <a:pt x="96017" y="59771"/>
                </a:lnTo>
                <a:lnTo>
                  <a:pt x="93539" y="69236"/>
                </a:lnTo>
                <a:lnTo>
                  <a:pt x="90934" y="80309"/>
                </a:lnTo>
                <a:lnTo>
                  <a:pt x="88245" y="96263"/>
                </a:lnTo>
                <a:lnTo>
                  <a:pt x="82717" y="136850"/>
                </a:lnTo>
                <a:lnTo>
                  <a:pt x="79625" y="163144"/>
                </a:lnTo>
                <a:lnTo>
                  <a:pt x="78801" y="171489"/>
                </a:lnTo>
                <a:lnTo>
                  <a:pt x="78251" y="178957"/>
                </a:lnTo>
                <a:lnTo>
                  <a:pt x="77885" y="185841"/>
                </a:lnTo>
                <a:lnTo>
                  <a:pt x="77297" y="201476"/>
                </a:lnTo>
                <a:lnTo>
                  <a:pt x="76296" y="203711"/>
                </a:lnTo>
                <a:lnTo>
                  <a:pt x="74677" y="206154"/>
                </a:lnTo>
                <a:lnTo>
                  <a:pt x="68579" y="21389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526"/>
          <p:cNvSpPr/>
          <p:nvPr/>
        </p:nvSpPr>
        <p:spPr>
          <a:xfrm>
            <a:off x="4014787" y="6077902"/>
            <a:ext cx="15955" cy="102871"/>
          </a:xfrm>
          <a:custGeom>
            <a:avLst/>
            <a:gdLst/>
            <a:ahLst/>
            <a:cxnLst/>
            <a:rect l="0" t="0" r="0" b="0"/>
            <a:pathLst>
              <a:path w="15955" h="102871">
                <a:moveTo>
                  <a:pt x="8572" y="0"/>
                </a:moveTo>
                <a:lnTo>
                  <a:pt x="13124" y="4551"/>
                </a:lnTo>
                <a:lnTo>
                  <a:pt x="14464" y="6844"/>
                </a:lnTo>
                <a:lnTo>
                  <a:pt x="15358" y="9325"/>
                </a:lnTo>
                <a:lnTo>
                  <a:pt x="15954" y="11932"/>
                </a:lnTo>
                <a:lnTo>
                  <a:pt x="15398" y="13670"/>
                </a:lnTo>
                <a:lnTo>
                  <a:pt x="14075" y="14828"/>
                </a:lnTo>
                <a:lnTo>
                  <a:pt x="12242" y="15600"/>
                </a:lnTo>
                <a:lnTo>
                  <a:pt x="11018" y="17068"/>
                </a:lnTo>
                <a:lnTo>
                  <a:pt x="10203" y="18999"/>
                </a:lnTo>
                <a:lnTo>
                  <a:pt x="9660" y="21238"/>
                </a:lnTo>
                <a:lnTo>
                  <a:pt x="9297" y="24637"/>
                </a:lnTo>
                <a:lnTo>
                  <a:pt x="9056" y="28807"/>
                </a:lnTo>
                <a:lnTo>
                  <a:pt x="8787" y="37568"/>
                </a:lnTo>
                <a:lnTo>
                  <a:pt x="8615" y="50954"/>
                </a:lnTo>
                <a:lnTo>
                  <a:pt x="8581" y="62770"/>
                </a:lnTo>
                <a:lnTo>
                  <a:pt x="7626" y="66612"/>
                </a:lnTo>
                <a:lnTo>
                  <a:pt x="6036" y="71078"/>
                </a:lnTo>
                <a:lnTo>
                  <a:pt x="1193" y="82832"/>
                </a:lnTo>
                <a:lnTo>
                  <a:pt x="795" y="84749"/>
                </a:lnTo>
                <a:lnTo>
                  <a:pt x="530" y="86979"/>
                </a:lnTo>
                <a:lnTo>
                  <a:pt x="354" y="89419"/>
                </a:lnTo>
                <a:lnTo>
                  <a:pt x="235" y="91998"/>
                </a:lnTo>
                <a:lnTo>
                  <a:pt x="0" y="1028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527"/>
          <p:cNvSpPr/>
          <p:nvPr/>
        </p:nvSpPr>
        <p:spPr>
          <a:xfrm>
            <a:off x="4104404" y="6039468"/>
            <a:ext cx="90406" cy="184168"/>
          </a:xfrm>
          <a:custGeom>
            <a:avLst/>
            <a:gdLst/>
            <a:ahLst/>
            <a:cxnLst/>
            <a:rect l="0" t="0" r="0" b="0"/>
            <a:pathLst>
              <a:path w="90406" h="184168">
                <a:moveTo>
                  <a:pt x="81833" y="12717"/>
                </a:moveTo>
                <a:lnTo>
                  <a:pt x="72732" y="8166"/>
                </a:lnTo>
                <a:lnTo>
                  <a:pt x="69098" y="5873"/>
                </a:lnTo>
                <a:lnTo>
                  <a:pt x="65723" y="3392"/>
                </a:lnTo>
                <a:lnTo>
                  <a:pt x="62520" y="785"/>
                </a:lnTo>
                <a:lnTo>
                  <a:pt x="59433" y="0"/>
                </a:lnTo>
                <a:lnTo>
                  <a:pt x="56422" y="429"/>
                </a:lnTo>
                <a:lnTo>
                  <a:pt x="53462" y="1667"/>
                </a:lnTo>
                <a:lnTo>
                  <a:pt x="50537" y="3445"/>
                </a:lnTo>
                <a:lnTo>
                  <a:pt x="47634" y="5583"/>
                </a:lnTo>
                <a:lnTo>
                  <a:pt x="44746" y="7961"/>
                </a:lnTo>
                <a:lnTo>
                  <a:pt x="41868" y="9546"/>
                </a:lnTo>
                <a:lnTo>
                  <a:pt x="38998" y="10603"/>
                </a:lnTo>
                <a:lnTo>
                  <a:pt x="36131" y="11308"/>
                </a:lnTo>
                <a:lnTo>
                  <a:pt x="33267" y="12730"/>
                </a:lnTo>
                <a:lnTo>
                  <a:pt x="30406" y="14631"/>
                </a:lnTo>
                <a:lnTo>
                  <a:pt x="27546" y="16850"/>
                </a:lnTo>
                <a:lnTo>
                  <a:pt x="25639" y="19282"/>
                </a:lnTo>
                <a:lnTo>
                  <a:pt x="24368" y="21856"/>
                </a:lnTo>
                <a:lnTo>
                  <a:pt x="23520" y="24525"/>
                </a:lnTo>
                <a:lnTo>
                  <a:pt x="22003" y="26304"/>
                </a:lnTo>
                <a:lnTo>
                  <a:pt x="20039" y="27490"/>
                </a:lnTo>
                <a:lnTo>
                  <a:pt x="17777" y="28281"/>
                </a:lnTo>
                <a:lnTo>
                  <a:pt x="16269" y="29760"/>
                </a:lnTo>
                <a:lnTo>
                  <a:pt x="15264" y="31699"/>
                </a:lnTo>
                <a:lnTo>
                  <a:pt x="13194" y="37346"/>
                </a:lnTo>
                <a:lnTo>
                  <a:pt x="11309" y="41518"/>
                </a:lnTo>
                <a:lnTo>
                  <a:pt x="9099" y="46205"/>
                </a:lnTo>
                <a:lnTo>
                  <a:pt x="7626" y="50283"/>
                </a:lnTo>
                <a:lnTo>
                  <a:pt x="6645" y="53953"/>
                </a:lnTo>
                <a:lnTo>
                  <a:pt x="5990" y="57353"/>
                </a:lnTo>
                <a:lnTo>
                  <a:pt x="2723" y="71290"/>
                </a:lnTo>
                <a:lnTo>
                  <a:pt x="518" y="80341"/>
                </a:lnTo>
                <a:lnTo>
                  <a:pt x="0" y="87327"/>
                </a:lnTo>
                <a:lnTo>
                  <a:pt x="608" y="92937"/>
                </a:lnTo>
                <a:lnTo>
                  <a:pt x="3876" y="104234"/>
                </a:lnTo>
                <a:lnTo>
                  <a:pt x="5097" y="105160"/>
                </a:lnTo>
                <a:lnTo>
                  <a:pt x="6863" y="105778"/>
                </a:lnTo>
                <a:lnTo>
                  <a:pt x="8993" y="106190"/>
                </a:lnTo>
                <a:lnTo>
                  <a:pt x="11366" y="106465"/>
                </a:lnTo>
                <a:lnTo>
                  <a:pt x="13900" y="106648"/>
                </a:lnTo>
                <a:lnTo>
                  <a:pt x="16542" y="106770"/>
                </a:lnTo>
                <a:lnTo>
                  <a:pt x="19255" y="105899"/>
                </a:lnTo>
                <a:lnTo>
                  <a:pt x="22017" y="104365"/>
                </a:lnTo>
                <a:lnTo>
                  <a:pt x="24811" y="102391"/>
                </a:lnTo>
                <a:lnTo>
                  <a:pt x="26673" y="100122"/>
                </a:lnTo>
                <a:lnTo>
                  <a:pt x="27915" y="97657"/>
                </a:lnTo>
                <a:lnTo>
                  <a:pt x="28742" y="95061"/>
                </a:lnTo>
                <a:lnTo>
                  <a:pt x="31200" y="90473"/>
                </a:lnTo>
                <a:lnTo>
                  <a:pt x="34742" y="84557"/>
                </a:lnTo>
                <a:lnTo>
                  <a:pt x="39009" y="77755"/>
                </a:lnTo>
                <a:lnTo>
                  <a:pt x="42806" y="72269"/>
                </a:lnTo>
                <a:lnTo>
                  <a:pt x="46290" y="67658"/>
                </a:lnTo>
                <a:lnTo>
                  <a:pt x="54175" y="57965"/>
                </a:lnTo>
                <a:lnTo>
                  <a:pt x="55775" y="56218"/>
                </a:lnTo>
                <a:lnTo>
                  <a:pt x="60091" y="51736"/>
                </a:lnTo>
                <a:lnTo>
                  <a:pt x="76216" y="35490"/>
                </a:lnTo>
                <a:lnTo>
                  <a:pt x="78089" y="34567"/>
                </a:lnTo>
                <a:lnTo>
                  <a:pt x="79337" y="34903"/>
                </a:lnTo>
                <a:lnTo>
                  <a:pt x="80169" y="36080"/>
                </a:lnTo>
                <a:lnTo>
                  <a:pt x="80724" y="38770"/>
                </a:lnTo>
                <a:lnTo>
                  <a:pt x="81094" y="42468"/>
                </a:lnTo>
                <a:lnTo>
                  <a:pt x="81340" y="46838"/>
                </a:lnTo>
                <a:lnTo>
                  <a:pt x="81614" y="56774"/>
                </a:lnTo>
                <a:lnTo>
                  <a:pt x="81829" y="113588"/>
                </a:lnTo>
                <a:lnTo>
                  <a:pt x="82783" y="120922"/>
                </a:lnTo>
                <a:lnTo>
                  <a:pt x="84372" y="129621"/>
                </a:lnTo>
                <a:lnTo>
                  <a:pt x="86383" y="139231"/>
                </a:lnTo>
                <a:lnTo>
                  <a:pt x="87724" y="146589"/>
                </a:lnTo>
                <a:lnTo>
                  <a:pt x="88617" y="152448"/>
                </a:lnTo>
                <a:lnTo>
                  <a:pt x="90405" y="18416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528"/>
          <p:cNvSpPr/>
          <p:nvPr/>
        </p:nvSpPr>
        <p:spPr>
          <a:xfrm>
            <a:off x="4537709" y="6047359"/>
            <a:ext cx="102871" cy="106347"/>
          </a:xfrm>
          <a:custGeom>
            <a:avLst/>
            <a:gdLst/>
            <a:ahLst/>
            <a:cxnLst/>
            <a:rect l="0" t="0" r="0" b="0"/>
            <a:pathLst>
              <a:path w="102871" h="106347">
                <a:moveTo>
                  <a:pt x="0" y="47688"/>
                </a:moveTo>
                <a:lnTo>
                  <a:pt x="0" y="31840"/>
                </a:lnTo>
                <a:lnTo>
                  <a:pt x="1906" y="29503"/>
                </a:lnTo>
                <a:lnTo>
                  <a:pt x="5080" y="26039"/>
                </a:lnTo>
                <a:lnTo>
                  <a:pt x="9103" y="21826"/>
                </a:lnTo>
                <a:lnTo>
                  <a:pt x="11783" y="18064"/>
                </a:lnTo>
                <a:lnTo>
                  <a:pt x="13571" y="14603"/>
                </a:lnTo>
                <a:lnTo>
                  <a:pt x="14762" y="11344"/>
                </a:lnTo>
                <a:lnTo>
                  <a:pt x="16509" y="9172"/>
                </a:lnTo>
                <a:lnTo>
                  <a:pt x="18626" y="7723"/>
                </a:lnTo>
                <a:lnTo>
                  <a:pt x="20990" y="6757"/>
                </a:lnTo>
                <a:lnTo>
                  <a:pt x="23519" y="6113"/>
                </a:lnTo>
                <a:lnTo>
                  <a:pt x="26157" y="5684"/>
                </a:lnTo>
                <a:lnTo>
                  <a:pt x="28868" y="5398"/>
                </a:lnTo>
                <a:lnTo>
                  <a:pt x="31628" y="4255"/>
                </a:lnTo>
                <a:lnTo>
                  <a:pt x="34421" y="2540"/>
                </a:lnTo>
                <a:lnTo>
                  <a:pt x="37235" y="445"/>
                </a:lnTo>
                <a:lnTo>
                  <a:pt x="41015" y="0"/>
                </a:lnTo>
                <a:lnTo>
                  <a:pt x="45441" y="656"/>
                </a:lnTo>
                <a:lnTo>
                  <a:pt x="57131" y="4002"/>
                </a:lnTo>
                <a:lnTo>
                  <a:pt x="58090" y="5229"/>
                </a:lnTo>
                <a:lnTo>
                  <a:pt x="58729" y="7000"/>
                </a:lnTo>
                <a:lnTo>
                  <a:pt x="59155" y="9132"/>
                </a:lnTo>
                <a:lnTo>
                  <a:pt x="59440" y="13412"/>
                </a:lnTo>
                <a:lnTo>
                  <a:pt x="59629" y="19122"/>
                </a:lnTo>
                <a:lnTo>
                  <a:pt x="59933" y="39717"/>
                </a:lnTo>
                <a:lnTo>
                  <a:pt x="59006" y="43326"/>
                </a:lnTo>
                <a:lnTo>
                  <a:pt x="57435" y="46686"/>
                </a:lnTo>
                <a:lnTo>
                  <a:pt x="55435" y="49877"/>
                </a:lnTo>
                <a:lnTo>
                  <a:pt x="54102" y="52958"/>
                </a:lnTo>
                <a:lnTo>
                  <a:pt x="53213" y="55963"/>
                </a:lnTo>
                <a:lnTo>
                  <a:pt x="52620" y="58920"/>
                </a:lnTo>
                <a:lnTo>
                  <a:pt x="51273" y="62796"/>
                </a:lnTo>
                <a:lnTo>
                  <a:pt x="49422" y="67285"/>
                </a:lnTo>
                <a:lnTo>
                  <a:pt x="47235" y="72183"/>
                </a:lnTo>
                <a:lnTo>
                  <a:pt x="44826" y="76400"/>
                </a:lnTo>
                <a:lnTo>
                  <a:pt x="42266" y="80165"/>
                </a:lnTo>
                <a:lnTo>
                  <a:pt x="39608" y="83627"/>
                </a:lnTo>
                <a:lnTo>
                  <a:pt x="37835" y="86887"/>
                </a:lnTo>
                <a:lnTo>
                  <a:pt x="36654" y="90013"/>
                </a:lnTo>
                <a:lnTo>
                  <a:pt x="35866" y="93050"/>
                </a:lnTo>
                <a:lnTo>
                  <a:pt x="34388" y="95074"/>
                </a:lnTo>
                <a:lnTo>
                  <a:pt x="32451" y="96424"/>
                </a:lnTo>
                <a:lnTo>
                  <a:pt x="30206" y="97324"/>
                </a:lnTo>
                <a:lnTo>
                  <a:pt x="27758" y="98876"/>
                </a:lnTo>
                <a:lnTo>
                  <a:pt x="25173" y="100863"/>
                </a:lnTo>
                <a:lnTo>
                  <a:pt x="22497" y="103141"/>
                </a:lnTo>
                <a:lnTo>
                  <a:pt x="21666" y="104659"/>
                </a:lnTo>
                <a:lnTo>
                  <a:pt x="22064" y="105671"/>
                </a:lnTo>
                <a:lnTo>
                  <a:pt x="23282" y="106346"/>
                </a:lnTo>
                <a:lnTo>
                  <a:pt x="25046" y="105843"/>
                </a:lnTo>
                <a:lnTo>
                  <a:pt x="27175" y="104556"/>
                </a:lnTo>
                <a:lnTo>
                  <a:pt x="29547" y="102745"/>
                </a:lnTo>
                <a:lnTo>
                  <a:pt x="32081" y="101538"/>
                </a:lnTo>
                <a:lnTo>
                  <a:pt x="34722" y="100733"/>
                </a:lnTo>
                <a:lnTo>
                  <a:pt x="37436" y="100196"/>
                </a:lnTo>
                <a:lnTo>
                  <a:pt x="41150" y="99839"/>
                </a:lnTo>
                <a:lnTo>
                  <a:pt x="45531" y="99600"/>
                </a:lnTo>
                <a:lnTo>
                  <a:pt x="50357" y="99441"/>
                </a:lnTo>
                <a:lnTo>
                  <a:pt x="77681" y="99186"/>
                </a:lnTo>
                <a:lnTo>
                  <a:pt x="102870" y="9912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529"/>
          <p:cNvSpPr/>
          <p:nvPr/>
        </p:nvSpPr>
        <p:spPr>
          <a:xfrm>
            <a:off x="4683442" y="6043612"/>
            <a:ext cx="8574" cy="145734"/>
          </a:xfrm>
          <a:custGeom>
            <a:avLst/>
            <a:gdLst/>
            <a:ahLst/>
            <a:cxnLst/>
            <a:rect l="0" t="0" r="0" b="0"/>
            <a:pathLst>
              <a:path w="8574" h="145734">
                <a:moveTo>
                  <a:pt x="8573" y="0"/>
                </a:moveTo>
                <a:lnTo>
                  <a:pt x="8573" y="61855"/>
                </a:lnTo>
                <a:lnTo>
                  <a:pt x="7620" y="68859"/>
                </a:lnTo>
                <a:lnTo>
                  <a:pt x="6033" y="75434"/>
                </a:lnTo>
                <a:lnTo>
                  <a:pt x="4022" y="81722"/>
                </a:lnTo>
                <a:lnTo>
                  <a:pt x="2681" y="87819"/>
                </a:lnTo>
                <a:lnTo>
                  <a:pt x="1787" y="93788"/>
                </a:lnTo>
                <a:lnTo>
                  <a:pt x="0" y="14573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530"/>
          <p:cNvSpPr/>
          <p:nvPr/>
        </p:nvSpPr>
        <p:spPr>
          <a:xfrm>
            <a:off x="5000625" y="6083990"/>
            <a:ext cx="197168" cy="96783"/>
          </a:xfrm>
          <a:custGeom>
            <a:avLst/>
            <a:gdLst/>
            <a:ahLst/>
            <a:cxnLst/>
            <a:rect l="0" t="0" r="0" b="0"/>
            <a:pathLst>
              <a:path w="197168" h="96783">
                <a:moveTo>
                  <a:pt x="0" y="53920"/>
                </a:moveTo>
                <a:lnTo>
                  <a:pt x="11931" y="53920"/>
                </a:lnTo>
                <a:lnTo>
                  <a:pt x="14621" y="52967"/>
                </a:lnTo>
                <a:lnTo>
                  <a:pt x="17367" y="51380"/>
                </a:lnTo>
                <a:lnTo>
                  <a:pt x="24068" y="46538"/>
                </a:lnTo>
                <a:lnTo>
                  <a:pt x="26523" y="45189"/>
                </a:lnTo>
                <a:lnTo>
                  <a:pt x="40334" y="38071"/>
                </a:lnTo>
                <a:lnTo>
                  <a:pt x="42129" y="36686"/>
                </a:lnTo>
                <a:lnTo>
                  <a:pt x="44278" y="34811"/>
                </a:lnTo>
                <a:lnTo>
                  <a:pt x="46664" y="32608"/>
                </a:lnTo>
                <a:lnTo>
                  <a:pt x="53017" y="28282"/>
                </a:lnTo>
                <a:lnTo>
                  <a:pt x="72775" y="15855"/>
                </a:lnTo>
                <a:lnTo>
                  <a:pt x="81854" y="10446"/>
                </a:lnTo>
                <a:lnTo>
                  <a:pt x="89812" y="5887"/>
                </a:lnTo>
                <a:lnTo>
                  <a:pt x="97022" y="1895"/>
                </a:lnTo>
                <a:lnTo>
                  <a:pt x="102781" y="187"/>
                </a:lnTo>
                <a:lnTo>
                  <a:pt x="107573" y="0"/>
                </a:lnTo>
                <a:lnTo>
                  <a:pt x="111720" y="828"/>
                </a:lnTo>
                <a:lnTo>
                  <a:pt x="114485" y="2333"/>
                </a:lnTo>
                <a:lnTo>
                  <a:pt x="116328" y="4289"/>
                </a:lnTo>
                <a:lnTo>
                  <a:pt x="117557" y="6545"/>
                </a:lnTo>
                <a:lnTo>
                  <a:pt x="118376" y="9954"/>
                </a:lnTo>
                <a:lnTo>
                  <a:pt x="118922" y="14131"/>
                </a:lnTo>
                <a:lnTo>
                  <a:pt x="119287" y="18822"/>
                </a:lnTo>
                <a:lnTo>
                  <a:pt x="117624" y="25759"/>
                </a:lnTo>
                <a:lnTo>
                  <a:pt x="114611" y="34193"/>
                </a:lnTo>
                <a:lnTo>
                  <a:pt x="110697" y="43626"/>
                </a:lnTo>
                <a:lnTo>
                  <a:pt x="103809" y="59187"/>
                </a:lnTo>
                <a:lnTo>
                  <a:pt x="100638" y="66004"/>
                </a:lnTo>
                <a:lnTo>
                  <a:pt x="97572" y="71501"/>
                </a:lnTo>
                <a:lnTo>
                  <a:pt x="94576" y="76118"/>
                </a:lnTo>
                <a:lnTo>
                  <a:pt x="91625" y="80148"/>
                </a:lnTo>
                <a:lnTo>
                  <a:pt x="89658" y="83788"/>
                </a:lnTo>
                <a:lnTo>
                  <a:pt x="88347" y="87167"/>
                </a:lnTo>
                <a:lnTo>
                  <a:pt x="85878" y="96219"/>
                </a:lnTo>
                <a:lnTo>
                  <a:pt x="90873" y="96532"/>
                </a:lnTo>
                <a:lnTo>
                  <a:pt x="105050" y="96733"/>
                </a:lnTo>
                <a:lnTo>
                  <a:pt x="131946" y="96782"/>
                </a:lnTo>
                <a:lnTo>
                  <a:pt x="134637" y="95830"/>
                </a:lnTo>
                <a:lnTo>
                  <a:pt x="137382" y="94242"/>
                </a:lnTo>
                <a:lnTo>
                  <a:pt x="140166" y="92232"/>
                </a:lnTo>
                <a:lnTo>
                  <a:pt x="143926" y="90891"/>
                </a:lnTo>
                <a:lnTo>
                  <a:pt x="148338" y="89997"/>
                </a:lnTo>
                <a:lnTo>
                  <a:pt x="153185" y="89401"/>
                </a:lnTo>
                <a:lnTo>
                  <a:pt x="158320" y="89004"/>
                </a:lnTo>
                <a:lnTo>
                  <a:pt x="163649" y="88739"/>
                </a:lnTo>
                <a:lnTo>
                  <a:pt x="169107" y="88563"/>
                </a:lnTo>
                <a:lnTo>
                  <a:pt x="172746" y="89398"/>
                </a:lnTo>
                <a:lnTo>
                  <a:pt x="175171" y="90907"/>
                </a:lnTo>
                <a:lnTo>
                  <a:pt x="176788" y="92865"/>
                </a:lnTo>
                <a:lnTo>
                  <a:pt x="178818" y="94171"/>
                </a:lnTo>
                <a:lnTo>
                  <a:pt x="183614" y="95621"/>
                </a:lnTo>
                <a:lnTo>
                  <a:pt x="188922" y="96266"/>
                </a:lnTo>
                <a:lnTo>
                  <a:pt x="197167" y="9678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531"/>
          <p:cNvSpPr/>
          <p:nvPr/>
        </p:nvSpPr>
        <p:spPr>
          <a:xfrm>
            <a:off x="5214937" y="6060862"/>
            <a:ext cx="85193" cy="154201"/>
          </a:xfrm>
          <a:custGeom>
            <a:avLst/>
            <a:gdLst/>
            <a:ahLst/>
            <a:cxnLst/>
            <a:rect l="0" t="0" r="0" b="0"/>
            <a:pathLst>
              <a:path w="85193" h="154201">
                <a:moveTo>
                  <a:pt x="0" y="8467"/>
                </a:moveTo>
                <a:lnTo>
                  <a:pt x="4551" y="8467"/>
                </a:lnTo>
                <a:lnTo>
                  <a:pt x="6844" y="7515"/>
                </a:lnTo>
                <a:lnTo>
                  <a:pt x="9325" y="5928"/>
                </a:lnTo>
                <a:lnTo>
                  <a:pt x="11931" y="3917"/>
                </a:lnTo>
                <a:lnTo>
                  <a:pt x="14622" y="2576"/>
                </a:lnTo>
                <a:lnTo>
                  <a:pt x="17368" y="1683"/>
                </a:lnTo>
                <a:lnTo>
                  <a:pt x="20151" y="1086"/>
                </a:lnTo>
                <a:lnTo>
                  <a:pt x="23912" y="689"/>
                </a:lnTo>
                <a:lnTo>
                  <a:pt x="28324" y="425"/>
                </a:lnTo>
                <a:lnTo>
                  <a:pt x="37354" y="131"/>
                </a:lnTo>
                <a:lnTo>
                  <a:pt x="44541" y="0"/>
                </a:lnTo>
                <a:lnTo>
                  <a:pt x="46839" y="917"/>
                </a:lnTo>
                <a:lnTo>
                  <a:pt x="48371" y="2482"/>
                </a:lnTo>
                <a:lnTo>
                  <a:pt x="49393" y="4477"/>
                </a:lnTo>
                <a:lnTo>
                  <a:pt x="50074" y="7712"/>
                </a:lnTo>
                <a:lnTo>
                  <a:pt x="50527" y="11774"/>
                </a:lnTo>
                <a:lnTo>
                  <a:pt x="50829" y="16387"/>
                </a:lnTo>
                <a:lnTo>
                  <a:pt x="50079" y="20414"/>
                </a:lnTo>
                <a:lnTo>
                  <a:pt x="48626" y="24053"/>
                </a:lnTo>
                <a:lnTo>
                  <a:pt x="46705" y="27430"/>
                </a:lnTo>
                <a:lnTo>
                  <a:pt x="45424" y="30634"/>
                </a:lnTo>
                <a:lnTo>
                  <a:pt x="44570" y="33723"/>
                </a:lnTo>
                <a:lnTo>
                  <a:pt x="44001" y="36734"/>
                </a:lnTo>
                <a:lnTo>
                  <a:pt x="42669" y="40648"/>
                </a:lnTo>
                <a:lnTo>
                  <a:pt x="40829" y="45161"/>
                </a:lnTo>
                <a:lnTo>
                  <a:pt x="38649" y="50075"/>
                </a:lnTo>
                <a:lnTo>
                  <a:pt x="36244" y="54303"/>
                </a:lnTo>
                <a:lnTo>
                  <a:pt x="33687" y="58075"/>
                </a:lnTo>
                <a:lnTo>
                  <a:pt x="31031" y="61542"/>
                </a:lnTo>
                <a:lnTo>
                  <a:pt x="27355" y="65758"/>
                </a:lnTo>
                <a:lnTo>
                  <a:pt x="22999" y="70474"/>
                </a:lnTo>
                <a:lnTo>
                  <a:pt x="15937" y="77936"/>
                </a:lnTo>
                <a:lnTo>
                  <a:pt x="15387" y="78592"/>
                </a:lnTo>
                <a:lnTo>
                  <a:pt x="16797" y="77353"/>
                </a:lnTo>
                <a:lnTo>
                  <a:pt x="26144" y="68037"/>
                </a:lnTo>
                <a:lnTo>
                  <a:pt x="29812" y="65325"/>
                </a:lnTo>
                <a:lnTo>
                  <a:pt x="33210" y="63518"/>
                </a:lnTo>
                <a:lnTo>
                  <a:pt x="36427" y="62313"/>
                </a:lnTo>
                <a:lnTo>
                  <a:pt x="39525" y="60556"/>
                </a:lnTo>
                <a:lnTo>
                  <a:pt x="42542" y="58434"/>
                </a:lnTo>
                <a:lnTo>
                  <a:pt x="45507" y="56066"/>
                </a:lnTo>
                <a:lnTo>
                  <a:pt x="49388" y="54487"/>
                </a:lnTo>
                <a:lnTo>
                  <a:pt x="53880" y="53435"/>
                </a:lnTo>
                <a:lnTo>
                  <a:pt x="58781" y="52733"/>
                </a:lnTo>
                <a:lnTo>
                  <a:pt x="62999" y="53219"/>
                </a:lnTo>
                <a:lnTo>
                  <a:pt x="66765" y="54494"/>
                </a:lnTo>
                <a:lnTo>
                  <a:pt x="70227" y="56297"/>
                </a:lnTo>
                <a:lnTo>
                  <a:pt x="73489" y="57499"/>
                </a:lnTo>
                <a:lnTo>
                  <a:pt x="76615" y="58300"/>
                </a:lnTo>
                <a:lnTo>
                  <a:pt x="79651" y="58834"/>
                </a:lnTo>
                <a:lnTo>
                  <a:pt x="81676" y="61096"/>
                </a:lnTo>
                <a:lnTo>
                  <a:pt x="83026" y="64508"/>
                </a:lnTo>
                <a:lnTo>
                  <a:pt x="83925" y="68688"/>
                </a:lnTo>
                <a:lnTo>
                  <a:pt x="84525" y="72427"/>
                </a:lnTo>
                <a:lnTo>
                  <a:pt x="84925" y="75873"/>
                </a:lnTo>
                <a:lnTo>
                  <a:pt x="85192" y="79122"/>
                </a:lnTo>
                <a:lnTo>
                  <a:pt x="83465" y="84145"/>
                </a:lnTo>
                <a:lnTo>
                  <a:pt x="80408" y="90352"/>
                </a:lnTo>
                <a:lnTo>
                  <a:pt x="76465" y="97347"/>
                </a:lnTo>
                <a:lnTo>
                  <a:pt x="71932" y="103916"/>
                </a:lnTo>
                <a:lnTo>
                  <a:pt x="67004" y="110200"/>
                </a:lnTo>
                <a:lnTo>
                  <a:pt x="61815" y="116294"/>
                </a:lnTo>
                <a:lnTo>
                  <a:pt x="55497" y="122262"/>
                </a:lnTo>
                <a:lnTo>
                  <a:pt x="48428" y="128146"/>
                </a:lnTo>
                <a:lnTo>
                  <a:pt x="40858" y="133973"/>
                </a:lnTo>
                <a:lnTo>
                  <a:pt x="34859" y="137858"/>
                </a:lnTo>
                <a:lnTo>
                  <a:pt x="29906" y="140448"/>
                </a:lnTo>
                <a:lnTo>
                  <a:pt x="25653" y="142174"/>
                </a:lnTo>
                <a:lnTo>
                  <a:pt x="21865" y="144278"/>
                </a:lnTo>
                <a:lnTo>
                  <a:pt x="18386" y="146633"/>
                </a:lnTo>
                <a:lnTo>
                  <a:pt x="0" y="1542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532"/>
          <p:cNvSpPr/>
          <p:nvPr/>
        </p:nvSpPr>
        <p:spPr>
          <a:xfrm>
            <a:off x="5549265" y="6078702"/>
            <a:ext cx="94298" cy="100025"/>
          </a:xfrm>
          <a:custGeom>
            <a:avLst/>
            <a:gdLst/>
            <a:ahLst/>
            <a:cxnLst/>
            <a:rect l="0" t="0" r="0" b="0"/>
            <a:pathLst>
              <a:path w="94298" h="100025">
                <a:moveTo>
                  <a:pt x="0" y="42063"/>
                </a:moveTo>
                <a:lnTo>
                  <a:pt x="4551" y="28410"/>
                </a:lnTo>
                <a:lnTo>
                  <a:pt x="6843" y="24389"/>
                </a:lnTo>
                <a:lnTo>
                  <a:pt x="9324" y="21708"/>
                </a:lnTo>
                <a:lnTo>
                  <a:pt x="11931" y="19920"/>
                </a:lnTo>
                <a:lnTo>
                  <a:pt x="14622" y="16823"/>
                </a:lnTo>
                <a:lnTo>
                  <a:pt x="17367" y="12854"/>
                </a:lnTo>
                <a:lnTo>
                  <a:pt x="20151" y="8303"/>
                </a:lnTo>
                <a:lnTo>
                  <a:pt x="22959" y="5268"/>
                </a:lnTo>
                <a:lnTo>
                  <a:pt x="25783" y="3246"/>
                </a:lnTo>
                <a:lnTo>
                  <a:pt x="28619" y="1897"/>
                </a:lnTo>
                <a:lnTo>
                  <a:pt x="31461" y="998"/>
                </a:lnTo>
                <a:lnTo>
                  <a:pt x="34309" y="399"/>
                </a:lnTo>
                <a:lnTo>
                  <a:pt x="37160" y="0"/>
                </a:lnTo>
                <a:lnTo>
                  <a:pt x="40013" y="686"/>
                </a:lnTo>
                <a:lnTo>
                  <a:pt x="42868" y="2096"/>
                </a:lnTo>
                <a:lnTo>
                  <a:pt x="45724" y="3987"/>
                </a:lnTo>
                <a:lnTo>
                  <a:pt x="47627" y="6202"/>
                </a:lnTo>
                <a:lnTo>
                  <a:pt x="48896" y="8631"/>
                </a:lnTo>
                <a:lnTo>
                  <a:pt x="49742" y="11203"/>
                </a:lnTo>
                <a:lnTo>
                  <a:pt x="49354" y="12916"/>
                </a:lnTo>
                <a:lnTo>
                  <a:pt x="48142" y="14060"/>
                </a:lnTo>
                <a:lnTo>
                  <a:pt x="46382" y="14821"/>
                </a:lnTo>
                <a:lnTo>
                  <a:pt x="45209" y="16282"/>
                </a:lnTo>
                <a:lnTo>
                  <a:pt x="44427" y="18208"/>
                </a:lnTo>
                <a:lnTo>
                  <a:pt x="43905" y="20445"/>
                </a:lnTo>
                <a:lnTo>
                  <a:pt x="42605" y="22888"/>
                </a:lnTo>
                <a:lnTo>
                  <a:pt x="40786" y="25469"/>
                </a:lnTo>
                <a:lnTo>
                  <a:pt x="38620" y="28143"/>
                </a:lnTo>
                <a:lnTo>
                  <a:pt x="37176" y="30878"/>
                </a:lnTo>
                <a:lnTo>
                  <a:pt x="36214" y="33654"/>
                </a:lnTo>
                <a:lnTo>
                  <a:pt x="35573" y="36457"/>
                </a:lnTo>
                <a:lnTo>
                  <a:pt x="34193" y="39278"/>
                </a:lnTo>
                <a:lnTo>
                  <a:pt x="32320" y="42111"/>
                </a:lnTo>
                <a:lnTo>
                  <a:pt x="30119" y="44952"/>
                </a:lnTo>
                <a:lnTo>
                  <a:pt x="27699" y="47799"/>
                </a:lnTo>
                <a:lnTo>
                  <a:pt x="25134" y="50650"/>
                </a:lnTo>
                <a:lnTo>
                  <a:pt x="22470" y="53502"/>
                </a:lnTo>
                <a:lnTo>
                  <a:pt x="20695" y="56357"/>
                </a:lnTo>
                <a:lnTo>
                  <a:pt x="19512" y="59212"/>
                </a:lnTo>
                <a:lnTo>
                  <a:pt x="18723" y="62068"/>
                </a:lnTo>
                <a:lnTo>
                  <a:pt x="17244" y="64924"/>
                </a:lnTo>
                <a:lnTo>
                  <a:pt x="15306" y="67782"/>
                </a:lnTo>
                <a:lnTo>
                  <a:pt x="13061" y="70638"/>
                </a:lnTo>
                <a:lnTo>
                  <a:pt x="11565" y="74448"/>
                </a:lnTo>
                <a:lnTo>
                  <a:pt x="10568" y="78893"/>
                </a:lnTo>
                <a:lnTo>
                  <a:pt x="9902" y="83761"/>
                </a:lnTo>
                <a:lnTo>
                  <a:pt x="9459" y="87959"/>
                </a:lnTo>
                <a:lnTo>
                  <a:pt x="9163" y="91710"/>
                </a:lnTo>
                <a:lnTo>
                  <a:pt x="8966" y="95164"/>
                </a:lnTo>
                <a:lnTo>
                  <a:pt x="10740" y="97466"/>
                </a:lnTo>
                <a:lnTo>
                  <a:pt x="13827" y="99001"/>
                </a:lnTo>
                <a:lnTo>
                  <a:pt x="17790" y="100024"/>
                </a:lnTo>
                <a:lnTo>
                  <a:pt x="20433" y="99753"/>
                </a:lnTo>
                <a:lnTo>
                  <a:pt x="22194" y="98620"/>
                </a:lnTo>
                <a:lnTo>
                  <a:pt x="23368" y="96913"/>
                </a:lnTo>
                <a:lnTo>
                  <a:pt x="27009" y="95774"/>
                </a:lnTo>
                <a:lnTo>
                  <a:pt x="32293" y="95016"/>
                </a:lnTo>
                <a:lnTo>
                  <a:pt x="38674" y="94509"/>
                </a:lnTo>
                <a:lnTo>
                  <a:pt x="46737" y="94173"/>
                </a:lnTo>
                <a:lnTo>
                  <a:pt x="79434" y="93631"/>
                </a:lnTo>
                <a:lnTo>
                  <a:pt x="94297" y="9349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533"/>
          <p:cNvSpPr/>
          <p:nvPr/>
        </p:nvSpPr>
        <p:spPr>
          <a:xfrm>
            <a:off x="5670592" y="6047246"/>
            <a:ext cx="101559" cy="176390"/>
          </a:xfrm>
          <a:custGeom>
            <a:avLst/>
            <a:gdLst/>
            <a:ahLst/>
            <a:cxnLst/>
            <a:rect l="0" t="0" r="0" b="0"/>
            <a:pathLst>
              <a:path w="101559" h="176390">
                <a:moveTo>
                  <a:pt x="101558" y="4939"/>
                </a:moveTo>
                <a:lnTo>
                  <a:pt x="97007" y="388"/>
                </a:lnTo>
                <a:lnTo>
                  <a:pt x="94714" y="0"/>
                </a:lnTo>
                <a:lnTo>
                  <a:pt x="92232" y="694"/>
                </a:lnTo>
                <a:lnTo>
                  <a:pt x="89626" y="2109"/>
                </a:lnTo>
                <a:lnTo>
                  <a:pt x="76856" y="8651"/>
                </a:lnTo>
                <a:lnTo>
                  <a:pt x="72707" y="11224"/>
                </a:lnTo>
                <a:lnTo>
                  <a:pt x="68989" y="13891"/>
                </a:lnTo>
                <a:lnTo>
                  <a:pt x="65558" y="16622"/>
                </a:lnTo>
                <a:lnTo>
                  <a:pt x="62318" y="18443"/>
                </a:lnTo>
                <a:lnTo>
                  <a:pt x="59205" y="19656"/>
                </a:lnTo>
                <a:lnTo>
                  <a:pt x="56178" y="20465"/>
                </a:lnTo>
                <a:lnTo>
                  <a:pt x="53207" y="21957"/>
                </a:lnTo>
                <a:lnTo>
                  <a:pt x="50274" y="23904"/>
                </a:lnTo>
                <a:lnTo>
                  <a:pt x="47365" y="26155"/>
                </a:lnTo>
                <a:lnTo>
                  <a:pt x="43522" y="28608"/>
                </a:lnTo>
                <a:lnTo>
                  <a:pt x="39055" y="31196"/>
                </a:lnTo>
                <a:lnTo>
                  <a:pt x="34171" y="33873"/>
                </a:lnTo>
                <a:lnTo>
                  <a:pt x="29964" y="35659"/>
                </a:lnTo>
                <a:lnTo>
                  <a:pt x="26206" y="36848"/>
                </a:lnTo>
                <a:lnTo>
                  <a:pt x="17882" y="38759"/>
                </a:lnTo>
                <a:lnTo>
                  <a:pt x="16246" y="38915"/>
                </a:lnTo>
                <a:lnTo>
                  <a:pt x="14203" y="39020"/>
                </a:lnTo>
                <a:lnTo>
                  <a:pt x="11889" y="39089"/>
                </a:lnTo>
                <a:lnTo>
                  <a:pt x="10346" y="40088"/>
                </a:lnTo>
                <a:lnTo>
                  <a:pt x="9317" y="41707"/>
                </a:lnTo>
                <a:lnTo>
                  <a:pt x="8632" y="43738"/>
                </a:lnTo>
                <a:lnTo>
                  <a:pt x="7222" y="46045"/>
                </a:lnTo>
                <a:lnTo>
                  <a:pt x="5330" y="48535"/>
                </a:lnTo>
                <a:lnTo>
                  <a:pt x="3116" y="51148"/>
                </a:lnTo>
                <a:lnTo>
                  <a:pt x="1640" y="53843"/>
                </a:lnTo>
                <a:lnTo>
                  <a:pt x="656" y="56591"/>
                </a:lnTo>
                <a:lnTo>
                  <a:pt x="0" y="59376"/>
                </a:lnTo>
                <a:lnTo>
                  <a:pt x="514" y="65995"/>
                </a:lnTo>
                <a:lnTo>
                  <a:pt x="1810" y="75171"/>
                </a:lnTo>
                <a:lnTo>
                  <a:pt x="6184" y="101362"/>
                </a:lnTo>
                <a:lnTo>
                  <a:pt x="7495" y="102558"/>
                </a:lnTo>
                <a:lnTo>
                  <a:pt x="9322" y="102403"/>
                </a:lnTo>
                <a:lnTo>
                  <a:pt x="11492" y="101348"/>
                </a:lnTo>
                <a:lnTo>
                  <a:pt x="14844" y="100644"/>
                </a:lnTo>
                <a:lnTo>
                  <a:pt x="18983" y="100175"/>
                </a:lnTo>
                <a:lnTo>
                  <a:pt x="23648" y="99862"/>
                </a:lnTo>
                <a:lnTo>
                  <a:pt x="27711" y="98701"/>
                </a:lnTo>
                <a:lnTo>
                  <a:pt x="31371" y="96974"/>
                </a:lnTo>
                <a:lnTo>
                  <a:pt x="34764" y="94871"/>
                </a:lnTo>
                <a:lnTo>
                  <a:pt x="38931" y="93469"/>
                </a:lnTo>
                <a:lnTo>
                  <a:pt x="43614" y="92534"/>
                </a:lnTo>
                <a:lnTo>
                  <a:pt x="55716" y="91033"/>
                </a:lnTo>
                <a:lnTo>
                  <a:pt x="58614" y="91862"/>
                </a:lnTo>
                <a:lnTo>
                  <a:pt x="62451" y="93368"/>
                </a:lnTo>
                <a:lnTo>
                  <a:pt x="73195" y="98077"/>
                </a:lnTo>
                <a:lnTo>
                  <a:pt x="75030" y="99416"/>
                </a:lnTo>
                <a:lnTo>
                  <a:pt x="77205" y="101261"/>
                </a:lnTo>
                <a:lnTo>
                  <a:pt x="79607" y="103444"/>
                </a:lnTo>
                <a:lnTo>
                  <a:pt x="81209" y="105851"/>
                </a:lnTo>
                <a:lnTo>
                  <a:pt x="82989" y="111066"/>
                </a:lnTo>
                <a:lnTo>
                  <a:pt x="83463" y="114743"/>
                </a:lnTo>
                <a:lnTo>
                  <a:pt x="83780" y="119099"/>
                </a:lnTo>
                <a:lnTo>
                  <a:pt x="83991" y="123908"/>
                </a:lnTo>
                <a:lnTo>
                  <a:pt x="83179" y="129019"/>
                </a:lnTo>
                <a:lnTo>
                  <a:pt x="81685" y="134331"/>
                </a:lnTo>
                <a:lnTo>
                  <a:pt x="79737" y="139778"/>
                </a:lnTo>
                <a:lnTo>
                  <a:pt x="77486" y="143409"/>
                </a:lnTo>
                <a:lnTo>
                  <a:pt x="75032" y="145830"/>
                </a:lnTo>
                <a:lnTo>
                  <a:pt x="72444" y="147444"/>
                </a:lnTo>
                <a:lnTo>
                  <a:pt x="70719" y="149472"/>
                </a:lnTo>
                <a:lnTo>
                  <a:pt x="69568" y="151777"/>
                </a:lnTo>
                <a:lnTo>
                  <a:pt x="68802" y="154266"/>
                </a:lnTo>
                <a:lnTo>
                  <a:pt x="67337" y="155925"/>
                </a:lnTo>
                <a:lnTo>
                  <a:pt x="65410" y="157031"/>
                </a:lnTo>
                <a:lnTo>
                  <a:pt x="63171" y="157769"/>
                </a:lnTo>
                <a:lnTo>
                  <a:pt x="60727" y="159213"/>
                </a:lnTo>
                <a:lnTo>
                  <a:pt x="58145" y="161128"/>
                </a:lnTo>
                <a:lnTo>
                  <a:pt x="51707" y="166495"/>
                </a:lnTo>
                <a:lnTo>
                  <a:pt x="50227" y="166935"/>
                </a:lnTo>
                <a:lnTo>
                  <a:pt x="48287" y="167229"/>
                </a:lnTo>
                <a:lnTo>
                  <a:pt x="46042" y="167425"/>
                </a:lnTo>
                <a:lnTo>
                  <a:pt x="43592" y="168508"/>
                </a:lnTo>
                <a:lnTo>
                  <a:pt x="41007" y="170182"/>
                </a:lnTo>
                <a:lnTo>
                  <a:pt x="24405" y="17638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534"/>
          <p:cNvSpPr/>
          <p:nvPr/>
        </p:nvSpPr>
        <p:spPr>
          <a:xfrm>
            <a:off x="6055042" y="6069507"/>
            <a:ext cx="85726" cy="145456"/>
          </a:xfrm>
          <a:custGeom>
            <a:avLst/>
            <a:gdLst/>
            <a:ahLst/>
            <a:cxnLst/>
            <a:rect l="0" t="0" r="0" b="0"/>
            <a:pathLst>
              <a:path w="85726" h="145456">
                <a:moveTo>
                  <a:pt x="0" y="42685"/>
                </a:moveTo>
                <a:lnTo>
                  <a:pt x="0" y="38135"/>
                </a:lnTo>
                <a:lnTo>
                  <a:pt x="953" y="36793"/>
                </a:lnTo>
                <a:lnTo>
                  <a:pt x="2540" y="35900"/>
                </a:lnTo>
                <a:lnTo>
                  <a:pt x="4551" y="35304"/>
                </a:lnTo>
                <a:lnTo>
                  <a:pt x="5891" y="33954"/>
                </a:lnTo>
                <a:lnTo>
                  <a:pt x="6785" y="32102"/>
                </a:lnTo>
                <a:lnTo>
                  <a:pt x="7381" y="29915"/>
                </a:lnTo>
                <a:lnTo>
                  <a:pt x="9683" y="26551"/>
                </a:lnTo>
                <a:lnTo>
                  <a:pt x="13123" y="22404"/>
                </a:lnTo>
                <a:lnTo>
                  <a:pt x="17321" y="17735"/>
                </a:lnTo>
                <a:lnTo>
                  <a:pt x="22025" y="13669"/>
                </a:lnTo>
                <a:lnTo>
                  <a:pt x="27066" y="10006"/>
                </a:lnTo>
                <a:lnTo>
                  <a:pt x="32332" y="6612"/>
                </a:lnTo>
                <a:lnTo>
                  <a:pt x="36794" y="4349"/>
                </a:lnTo>
                <a:lnTo>
                  <a:pt x="40722" y="2840"/>
                </a:lnTo>
                <a:lnTo>
                  <a:pt x="44293" y="1834"/>
                </a:lnTo>
                <a:lnTo>
                  <a:pt x="47626" y="1164"/>
                </a:lnTo>
                <a:lnTo>
                  <a:pt x="50801" y="717"/>
                </a:lnTo>
                <a:lnTo>
                  <a:pt x="58189" y="0"/>
                </a:lnTo>
                <a:lnTo>
                  <a:pt x="59748" y="1846"/>
                </a:lnTo>
                <a:lnTo>
                  <a:pt x="61739" y="4981"/>
                </a:lnTo>
                <a:lnTo>
                  <a:pt x="64020" y="8977"/>
                </a:lnTo>
                <a:lnTo>
                  <a:pt x="65540" y="12593"/>
                </a:lnTo>
                <a:lnTo>
                  <a:pt x="66553" y="15956"/>
                </a:lnTo>
                <a:lnTo>
                  <a:pt x="67229" y="19151"/>
                </a:lnTo>
                <a:lnTo>
                  <a:pt x="66727" y="22233"/>
                </a:lnTo>
                <a:lnTo>
                  <a:pt x="65440" y="25240"/>
                </a:lnTo>
                <a:lnTo>
                  <a:pt x="63629" y="28198"/>
                </a:lnTo>
                <a:lnTo>
                  <a:pt x="61469" y="32075"/>
                </a:lnTo>
                <a:lnTo>
                  <a:pt x="56530" y="41462"/>
                </a:lnTo>
                <a:lnTo>
                  <a:pt x="54832" y="46632"/>
                </a:lnTo>
                <a:lnTo>
                  <a:pt x="53699" y="51984"/>
                </a:lnTo>
                <a:lnTo>
                  <a:pt x="52944" y="57457"/>
                </a:lnTo>
                <a:lnTo>
                  <a:pt x="50537" y="62058"/>
                </a:lnTo>
                <a:lnTo>
                  <a:pt x="47026" y="66078"/>
                </a:lnTo>
                <a:lnTo>
                  <a:pt x="42781" y="69711"/>
                </a:lnTo>
                <a:lnTo>
                  <a:pt x="37093" y="78800"/>
                </a:lnTo>
                <a:lnTo>
                  <a:pt x="30444" y="91527"/>
                </a:lnTo>
                <a:lnTo>
                  <a:pt x="23153" y="106679"/>
                </a:lnTo>
                <a:lnTo>
                  <a:pt x="17341" y="117732"/>
                </a:lnTo>
                <a:lnTo>
                  <a:pt x="12513" y="126054"/>
                </a:lnTo>
                <a:lnTo>
                  <a:pt x="8342" y="132555"/>
                </a:lnTo>
                <a:lnTo>
                  <a:pt x="6513" y="136888"/>
                </a:lnTo>
                <a:lnTo>
                  <a:pt x="6248" y="139777"/>
                </a:lnTo>
                <a:lnTo>
                  <a:pt x="8113" y="144414"/>
                </a:lnTo>
                <a:lnTo>
                  <a:pt x="9219" y="144794"/>
                </a:lnTo>
                <a:lnTo>
                  <a:pt x="10909" y="145048"/>
                </a:lnTo>
                <a:lnTo>
                  <a:pt x="12988" y="145217"/>
                </a:lnTo>
                <a:lnTo>
                  <a:pt x="15326" y="145329"/>
                </a:lnTo>
                <a:lnTo>
                  <a:pt x="20464" y="145455"/>
                </a:lnTo>
                <a:lnTo>
                  <a:pt x="23168" y="144536"/>
                </a:lnTo>
                <a:lnTo>
                  <a:pt x="25923" y="142971"/>
                </a:lnTo>
                <a:lnTo>
                  <a:pt x="28712" y="140975"/>
                </a:lnTo>
                <a:lnTo>
                  <a:pt x="31524" y="139644"/>
                </a:lnTo>
                <a:lnTo>
                  <a:pt x="34351" y="138757"/>
                </a:lnTo>
                <a:lnTo>
                  <a:pt x="37188" y="138166"/>
                </a:lnTo>
                <a:lnTo>
                  <a:pt x="40032" y="136819"/>
                </a:lnTo>
                <a:lnTo>
                  <a:pt x="42881" y="134968"/>
                </a:lnTo>
                <a:lnTo>
                  <a:pt x="45732" y="132782"/>
                </a:lnTo>
                <a:lnTo>
                  <a:pt x="48585" y="131325"/>
                </a:lnTo>
                <a:lnTo>
                  <a:pt x="51440" y="130353"/>
                </a:lnTo>
                <a:lnTo>
                  <a:pt x="54297" y="129706"/>
                </a:lnTo>
                <a:lnTo>
                  <a:pt x="57153" y="129274"/>
                </a:lnTo>
                <a:lnTo>
                  <a:pt x="60009" y="128986"/>
                </a:lnTo>
                <a:lnTo>
                  <a:pt x="62866" y="128794"/>
                </a:lnTo>
                <a:lnTo>
                  <a:pt x="65723" y="128666"/>
                </a:lnTo>
                <a:lnTo>
                  <a:pt x="68581" y="128581"/>
                </a:lnTo>
                <a:lnTo>
                  <a:pt x="85725" y="1284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535"/>
          <p:cNvSpPr/>
          <p:nvPr/>
        </p:nvSpPr>
        <p:spPr>
          <a:xfrm>
            <a:off x="6200775" y="6026863"/>
            <a:ext cx="64612" cy="213917"/>
          </a:xfrm>
          <a:custGeom>
            <a:avLst/>
            <a:gdLst/>
            <a:ahLst/>
            <a:cxnLst/>
            <a:rect l="0" t="0" r="0" b="0"/>
            <a:pathLst>
              <a:path w="64612" h="213917">
                <a:moveTo>
                  <a:pt x="0" y="33894"/>
                </a:moveTo>
                <a:lnTo>
                  <a:pt x="4550" y="29344"/>
                </a:lnTo>
                <a:lnTo>
                  <a:pt x="5891" y="27050"/>
                </a:lnTo>
                <a:lnTo>
                  <a:pt x="7380" y="21963"/>
                </a:lnTo>
                <a:lnTo>
                  <a:pt x="8730" y="19272"/>
                </a:lnTo>
                <a:lnTo>
                  <a:pt x="10583" y="16526"/>
                </a:lnTo>
                <a:lnTo>
                  <a:pt x="12770" y="13743"/>
                </a:lnTo>
                <a:lnTo>
                  <a:pt x="15181" y="11888"/>
                </a:lnTo>
                <a:lnTo>
                  <a:pt x="17740" y="10651"/>
                </a:lnTo>
                <a:lnTo>
                  <a:pt x="20399" y="9826"/>
                </a:lnTo>
                <a:lnTo>
                  <a:pt x="23124" y="8324"/>
                </a:lnTo>
                <a:lnTo>
                  <a:pt x="25894" y="6370"/>
                </a:lnTo>
                <a:lnTo>
                  <a:pt x="28693" y="4115"/>
                </a:lnTo>
                <a:lnTo>
                  <a:pt x="31511" y="2611"/>
                </a:lnTo>
                <a:lnTo>
                  <a:pt x="34342" y="1608"/>
                </a:lnTo>
                <a:lnTo>
                  <a:pt x="37182" y="940"/>
                </a:lnTo>
                <a:lnTo>
                  <a:pt x="40028" y="495"/>
                </a:lnTo>
                <a:lnTo>
                  <a:pt x="42878" y="198"/>
                </a:lnTo>
                <a:lnTo>
                  <a:pt x="45730" y="0"/>
                </a:lnTo>
                <a:lnTo>
                  <a:pt x="48584" y="821"/>
                </a:lnTo>
                <a:lnTo>
                  <a:pt x="51439" y="2320"/>
                </a:lnTo>
                <a:lnTo>
                  <a:pt x="54295" y="4272"/>
                </a:lnTo>
                <a:lnTo>
                  <a:pt x="56199" y="6526"/>
                </a:lnTo>
                <a:lnTo>
                  <a:pt x="57468" y="8981"/>
                </a:lnTo>
                <a:lnTo>
                  <a:pt x="58315" y="11571"/>
                </a:lnTo>
                <a:lnTo>
                  <a:pt x="59831" y="15202"/>
                </a:lnTo>
                <a:lnTo>
                  <a:pt x="61795" y="19528"/>
                </a:lnTo>
                <a:lnTo>
                  <a:pt x="64056" y="24316"/>
                </a:lnTo>
                <a:lnTo>
                  <a:pt x="64611" y="30366"/>
                </a:lnTo>
                <a:lnTo>
                  <a:pt x="64030" y="37257"/>
                </a:lnTo>
                <a:lnTo>
                  <a:pt x="62689" y="44709"/>
                </a:lnTo>
                <a:lnTo>
                  <a:pt x="61795" y="51582"/>
                </a:lnTo>
                <a:lnTo>
                  <a:pt x="61199" y="58068"/>
                </a:lnTo>
                <a:lnTo>
                  <a:pt x="60801" y="64298"/>
                </a:lnTo>
                <a:lnTo>
                  <a:pt x="60360" y="76299"/>
                </a:lnTo>
                <a:lnTo>
                  <a:pt x="60242" y="82167"/>
                </a:lnTo>
                <a:lnTo>
                  <a:pt x="58259" y="95603"/>
                </a:lnTo>
                <a:lnTo>
                  <a:pt x="48271" y="151450"/>
                </a:lnTo>
                <a:lnTo>
                  <a:pt x="46468" y="162747"/>
                </a:lnTo>
                <a:lnTo>
                  <a:pt x="42862" y="21391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536"/>
          <p:cNvSpPr/>
          <p:nvPr/>
        </p:nvSpPr>
        <p:spPr>
          <a:xfrm>
            <a:off x="6560819" y="6078048"/>
            <a:ext cx="102872" cy="119814"/>
          </a:xfrm>
          <a:custGeom>
            <a:avLst/>
            <a:gdLst/>
            <a:ahLst/>
            <a:cxnLst/>
            <a:rect l="0" t="0" r="0" b="0"/>
            <a:pathLst>
              <a:path w="102872" h="119814">
                <a:moveTo>
                  <a:pt x="0" y="34144"/>
                </a:moveTo>
                <a:lnTo>
                  <a:pt x="0" y="29594"/>
                </a:lnTo>
                <a:lnTo>
                  <a:pt x="954" y="28252"/>
                </a:lnTo>
                <a:lnTo>
                  <a:pt x="2541" y="27359"/>
                </a:lnTo>
                <a:lnTo>
                  <a:pt x="4552" y="26763"/>
                </a:lnTo>
                <a:lnTo>
                  <a:pt x="6844" y="25413"/>
                </a:lnTo>
                <a:lnTo>
                  <a:pt x="9326" y="23561"/>
                </a:lnTo>
                <a:lnTo>
                  <a:pt x="11932" y="21374"/>
                </a:lnTo>
                <a:lnTo>
                  <a:pt x="15574" y="18963"/>
                </a:lnTo>
                <a:lnTo>
                  <a:pt x="19908" y="16404"/>
                </a:lnTo>
                <a:lnTo>
                  <a:pt x="24703" y="13745"/>
                </a:lnTo>
                <a:lnTo>
                  <a:pt x="28851" y="11019"/>
                </a:lnTo>
                <a:lnTo>
                  <a:pt x="32569" y="8250"/>
                </a:lnTo>
                <a:lnTo>
                  <a:pt x="40829" y="1513"/>
                </a:lnTo>
                <a:lnTo>
                  <a:pt x="43412" y="960"/>
                </a:lnTo>
                <a:lnTo>
                  <a:pt x="47039" y="591"/>
                </a:lnTo>
                <a:lnTo>
                  <a:pt x="51362" y="346"/>
                </a:lnTo>
                <a:lnTo>
                  <a:pt x="58706" y="73"/>
                </a:lnTo>
                <a:lnTo>
                  <a:pt x="61997" y="0"/>
                </a:lnTo>
                <a:lnTo>
                  <a:pt x="64192" y="904"/>
                </a:lnTo>
                <a:lnTo>
                  <a:pt x="65654" y="2459"/>
                </a:lnTo>
                <a:lnTo>
                  <a:pt x="66630" y="4448"/>
                </a:lnTo>
                <a:lnTo>
                  <a:pt x="67281" y="6727"/>
                </a:lnTo>
                <a:lnTo>
                  <a:pt x="67714" y="9199"/>
                </a:lnTo>
                <a:lnTo>
                  <a:pt x="68003" y="11799"/>
                </a:lnTo>
                <a:lnTo>
                  <a:pt x="68195" y="15437"/>
                </a:lnTo>
                <a:lnTo>
                  <a:pt x="68409" y="24560"/>
                </a:lnTo>
                <a:lnTo>
                  <a:pt x="67514" y="30612"/>
                </a:lnTo>
                <a:lnTo>
                  <a:pt x="65964" y="37505"/>
                </a:lnTo>
                <a:lnTo>
                  <a:pt x="63978" y="44957"/>
                </a:lnTo>
                <a:lnTo>
                  <a:pt x="59797" y="54688"/>
                </a:lnTo>
                <a:lnTo>
                  <a:pt x="54153" y="65937"/>
                </a:lnTo>
                <a:lnTo>
                  <a:pt x="47532" y="78199"/>
                </a:lnTo>
                <a:lnTo>
                  <a:pt x="42166" y="87327"/>
                </a:lnTo>
                <a:lnTo>
                  <a:pt x="37636" y="94365"/>
                </a:lnTo>
                <a:lnTo>
                  <a:pt x="33663" y="100009"/>
                </a:lnTo>
                <a:lnTo>
                  <a:pt x="30063" y="104724"/>
                </a:lnTo>
                <a:lnTo>
                  <a:pt x="26709" y="108820"/>
                </a:lnTo>
                <a:lnTo>
                  <a:pt x="23521" y="112503"/>
                </a:lnTo>
                <a:lnTo>
                  <a:pt x="20443" y="114958"/>
                </a:lnTo>
                <a:lnTo>
                  <a:pt x="17439" y="116595"/>
                </a:lnTo>
                <a:lnTo>
                  <a:pt x="14484" y="117687"/>
                </a:lnTo>
                <a:lnTo>
                  <a:pt x="13466" y="118414"/>
                </a:lnTo>
                <a:lnTo>
                  <a:pt x="13740" y="118899"/>
                </a:lnTo>
                <a:lnTo>
                  <a:pt x="14875" y="119222"/>
                </a:lnTo>
                <a:lnTo>
                  <a:pt x="16584" y="119438"/>
                </a:lnTo>
                <a:lnTo>
                  <a:pt x="18677" y="119582"/>
                </a:lnTo>
                <a:lnTo>
                  <a:pt x="21024" y="119677"/>
                </a:lnTo>
                <a:lnTo>
                  <a:pt x="33428" y="119813"/>
                </a:lnTo>
                <a:lnTo>
                  <a:pt x="38478" y="118879"/>
                </a:lnTo>
                <a:lnTo>
                  <a:pt x="43750" y="117304"/>
                </a:lnTo>
                <a:lnTo>
                  <a:pt x="102871" y="11129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537"/>
          <p:cNvSpPr/>
          <p:nvPr/>
        </p:nvSpPr>
        <p:spPr>
          <a:xfrm>
            <a:off x="6689918" y="6053376"/>
            <a:ext cx="102360" cy="178832"/>
          </a:xfrm>
          <a:custGeom>
            <a:avLst/>
            <a:gdLst/>
            <a:ahLst/>
            <a:cxnLst/>
            <a:rect l="0" t="0" r="0" b="0"/>
            <a:pathLst>
              <a:path w="102360" h="178832">
                <a:moveTo>
                  <a:pt x="85214" y="7381"/>
                </a:moveTo>
                <a:lnTo>
                  <a:pt x="77833" y="0"/>
                </a:lnTo>
                <a:lnTo>
                  <a:pt x="76483" y="556"/>
                </a:lnTo>
                <a:lnTo>
                  <a:pt x="74631" y="1878"/>
                </a:lnTo>
                <a:lnTo>
                  <a:pt x="72444" y="3713"/>
                </a:lnTo>
                <a:lnTo>
                  <a:pt x="70033" y="4935"/>
                </a:lnTo>
                <a:lnTo>
                  <a:pt x="67474" y="5751"/>
                </a:lnTo>
                <a:lnTo>
                  <a:pt x="64815" y="6294"/>
                </a:lnTo>
                <a:lnTo>
                  <a:pt x="62089" y="6656"/>
                </a:lnTo>
                <a:lnTo>
                  <a:pt x="59320" y="6898"/>
                </a:lnTo>
                <a:lnTo>
                  <a:pt x="56522" y="7059"/>
                </a:lnTo>
                <a:lnTo>
                  <a:pt x="53703" y="8119"/>
                </a:lnTo>
                <a:lnTo>
                  <a:pt x="50872" y="9778"/>
                </a:lnTo>
                <a:lnTo>
                  <a:pt x="48031" y="11837"/>
                </a:lnTo>
                <a:lnTo>
                  <a:pt x="44233" y="15114"/>
                </a:lnTo>
                <a:lnTo>
                  <a:pt x="39796" y="19204"/>
                </a:lnTo>
                <a:lnTo>
                  <a:pt x="26989" y="31521"/>
                </a:lnTo>
                <a:lnTo>
                  <a:pt x="5308" y="53009"/>
                </a:lnTo>
                <a:lnTo>
                  <a:pt x="3369" y="55897"/>
                </a:lnTo>
                <a:lnTo>
                  <a:pt x="2075" y="58775"/>
                </a:lnTo>
                <a:lnTo>
                  <a:pt x="0" y="65688"/>
                </a:lnTo>
                <a:lnTo>
                  <a:pt x="782" y="65302"/>
                </a:lnTo>
                <a:lnTo>
                  <a:pt x="2256" y="64093"/>
                </a:lnTo>
                <a:lnTo>
                  <a:pt x="6915" y="59858"/>
                </a:lnTo>
                <a:lnTo>
                  <a:pt x="40115" y="26760"/>
                </a:lnTo>
                <a:lnTo>
                  <a:pt x="44670" y="23158"/>
                </a:lnTo>
                <a:lnTo>
                  <a:pt x="48660" y="20757"/>
                </a:lnTo>
                <a:lnTo>
                  <a:pt x="57356" y="16902"/>
                </a:lnTo>
                <a:lnTo>
                  <a:pt x="59022" y="16586"/>
                </a:lnTo>
                <a:lnTo>
                  <a:pt x="61085" y="16375"/>
                </a:lnTo>
                <a:lnTo>
                  <a:pt x="63413" y="16235"/>
                </a:lnTo>
                <a:lnTo>
                  <a:pt x="68540" y="16079"/>
                </a:lnTo>
                <a:lnTo>
                  <a:pt x="79592" y="15978"/>
                </a:lnTo>
                <a:lnTo>
                  <a:pt x="81466" y="16923"/>
                </a:lnTo>
                <a:lnTo>
                  <a:pt x="82715" y="18505"/>
                </a:lnTo>
                <a:lnTo>
                  <a:pt x="83549" y="20512"/>
                </a:lnTo>
                <a:lnTo>
                  <a:pt x="84473" y="25282"/>
                </a:lnTo>
                <a:lnTo>
                  <a:pt x="84721" y="27887"/>
                </a:lnTo>
                <a:lnTo>
                  <a:pt x="89619" y="63411"/>
                </a:lnTo>
                <a:lnTo>
                  <a:pt x="91008" y="75214"/>
                </a:lnTo>
                <a:lnTo>
                  <a:pt x="91934" y="84988"/>
                </a:lnTo>
                <a:lnTo>
                  <a:pt x="92552" y="93409"/>
                </a:lnTo>
                <a:lnTo>
                  <a:pt x="92964" y="100928"/>
                </a:lnTo>
                <a:lnTo>
                  <a:pt x="93421" y="114363"/>
                </a:lnTo>
                <a:lnTo>
                  <a:pt x="94495" y="121565"/>
                </a:lnTo>
                <a:lnTo>
                  <a:pt x="96164" y="129224"/>
                </a:lnTo>
                <a:lnTo>
                  <a:pt x="98229" y="137187"/>
                </a:lnTo>
                <a:lnTo>
                  <a:pt x="99606" y="144401"/>
                </a:lnTo>
                <a:lnTo>
                  <a:pt x="100524" y="151115"/>
                </a:lnTo>
                <a:lnTo>
                  <a:pt x="101815" y="164586"/>
                </a:lnTo>
                <a:lnTo>
                  <a:pt x="102359" y="17883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538"/>
          <p:cNvSpPr/>
          <p:nvPr/>
        </p:nvSpPr>
        <p:spPr>
          <a:xfrm>
            <a:off x="6595109" y="6192978"/>
            <a:ext cx="120017" cy="13513"/>
          </a:xfrm>
          <a:custGeom>
            <a:avLst/>
            <a:gdLst/>
            <a:ahLst/>
            <a:cxnLst/>
            <a:rect l="0" t="0" r="0" b="0"/>
            <a:pathLst>
              <a:path w="120017" h="13513">
                <a:moveTo>
                  <a:pt x="0" y="4939"/>
                </a:moveTo>
                <a:lnTo>
                  <a:pt x="21034" y="4939"/>
                </a:lnTo>
                <a:lnTo>
                  <a:pt x="30215" y="3987"/>
                </a:lnTo>
                <a:lnTo>
                  <a:pt x="41099" y="2400"/>
                </a:lnTo>
                <a:lnTo>
                  <a:pt x="53117" y="389"/>
                </a:lnTo>
                <a:lnTo>
                  <a:pt x="62082" y="0"/>
                </a:lnTo>
                <a:lnTo>
                  <a:pt x="69011" y="694"/>
                </a:lnTo>
                <a:lnTo>
                  <a:pt x="74582" y="2109"/>
                </a:lnTo>
                <a:lnTo>
                  <a:pt x="80202" y="3052"/>
                </a:lnTo>
                <a:lnTo>
                  <a:pt x="85853" y="3681"/>
                </a:lnTo>
                <a:lnTo>
                  <a:pt x="91526" y="4101"/>
                </a:lnTo>
                <a:lnTo>
                  <a:pt x="97212" y="5333"/>
                </a:lnTo>
                <a:lnTo>
                  <a:pt x="102908" y="7107"/>
                </a:lnTo>
                <a:lnTo>
                  <a:pt x="120016" y="1351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539"/>
          <p:cNvSpPr/>
          <p:nvPr/>
        </p:nvSpPr>
        <p:spPr>
          <a:xfrm>
            <a:off x="6715127" y="6060928"/>
            <a:ext cx="85724" cy="154135"/>
          </a:xfrm>
          <a:custGeom>
            <a:avLst/>
            <a:gdLst/>
            <a:ahLst/>
            <a:cxnLst/>
            <a:rect l="0" t="0" r="0" b="0"/>
            <a:pathLst>
              <a:path w="85724" h="154135">
                <a:moveTo>
                  <a:pt x="42860" y="8401"/>
                </a:moveTo>
                <a:lnTo>
                  <a:pt x="22709" y="8401"/>
                </a:lnTo>
                <a:lnTo>
                  <a:pt x="19901" y="9354"/>
                </a:lnTo>
                <a:lnTo>
                  <a:pt x="17076" y="10942"/>
                </a:lnTo>
                <a:lnTo>
                  <a:pt x="10250" y="15783"/>
                </a:lnTo>
                <a:lnTo>
                  <a:pt x="9690" y="17132"/>
                </a:lnTo>
                <a:lnTo>
                  <a:pt x="9068" y="21172"/>
                </a:lnTo>
                <a:lnTo>
                  <a:pt x="7950" y="23583"/>
                </a:lnTo>
                <a:lnTo>
                  <a:pt x="6251" y="26143"/>
                </a:lnTo>
                <a:lnTo>
                  <a:pt x="4167" y="28802"/>
                </a:lnTo>
                <a:lnTo>
                  <a:pt x="2777" y="32479"/>
                </a:lnTo>
                <a:lnTo>
                  <a:pt x="1851" y="36836"/>
                </a:lnTo>
                <a:lnTo>
                  <a:pt x="1233" y="41645"/>
                </a:lnTo>
                <a:lnTo>
                  <a:pt x="821" y="45804"/>
                </a:lnTo>
                <a:lnTo>
                  <a:pt x="547" y="49529"/>
                </a:lnTo>
                <a:lnTo>
                  <a:pt x="106" y="57801"/>
                </a:lnTo>
                <a:lnTo>
                  <a:pt x="46" y="61472"/>
                </a:lnTo>
                <a:lnTo>
                  <a:pt x="0" y="72554"/>
                </a:lnTo>
                <a:lnTo>
                  <a:pt x="952" y="74030"/>
                </a:lnTo>
                <a:lnTo>
                  <a:pt x="2538" y="75014"/>
                </a:lnTo>
                <a:lnTo>
                  <a:pt x="7378" y="76593"/>
                </a:lnTo>
                <a:lnTo>
                  <a:pt x="8729" y="75770"/>
                </a:lnTo>
                <a:lnTo>
                  <a:pt x="10581" y="74269"/>
                </a:lnTo>
                <a:lnTo>
                  <a:pt x="12768" y="72315"/>
                </a:lnTo>
                <a:lnTo>
                  <a:pt x="15179" y="71013"/>
                </a:lnTo>
                <a:lnTo>
                  <a:pt x="17738" y="70145"/>
                </a:lnTo>
                <a:lnTo>
                  <a:pt x="24139" y="68752"/>
                </a:lnTo>
                <a:lnTo>
                  <a:pt x="25617" y="67685"/>
                </a:lnTo>
                <a:lnTo>
                  <a:pt x="27555" y="66022"/>
                </a:lnTo>
                <a:lnTo>
                  <a:pt x="29800" y="63960"/>
                </a:lnTo>
                <a:lnTo>
                  <a:pt x="31295" y="61633"/>
                </a:lnTo>
                <a:lnTo>
                  <a:pt x="32293" y="59129"/>
                </a:lnTo>
                <a:lnTo>
                  <a:pt x="32958" y="56507"/>
                </a:lnTo>
                <a:lnTo>
                  <a:pt x="34354" y="54760"/>
                </a:lnTo>
                <a:lnTo>
                  <a:pt x="36236" y="53594"/>
                </a:lnTo>
                <a:lnTo>
                  <a:pt x="38445" y="52818"/>
                </a:lnTo>
                <a:lnTo>
                  <a:pt x="39916" y="51347"/>
                </a:lnTo>
                <a:lnTo>
                  <a:pt x="40898" y="49414"/>
                </a:lnTo>
                <a:lnTo>
                  <a:pt x="41552" y="47174"/>
                </a:lnTo>
                <a:lnTo>
                  <a:pt x="42941" y="44727"/>
                </a:lnTo>
                <a:lnTo>
                  <a:pt x="44819" y="42144"/>
                </a:lnTo>
                <a:lnTo>
                  <a:pt x="47023" y="39469"/>
                </a:lnTo>
                <a:lnTo>
                  <a:pt x="48493" y="36733"/>
                </a:lnTo>
                <a:lnTo>
                  <a:pt x="49473" y="33957"/>
                </a:lnTo>
                <a:lnTo>
                  <a:pt x="50126" y="31154"/>
                </a:lnTo>
                <a:lnTo>
                  <a:pt x="51515" y="29285"/>
                </a:lnTo>
                <a:lnTo>
                  <a:pt x="53392" y="28039"/>
                </a:lnTo>
                <a:lnTo>
                  <a:pt x="55596" y="27208"/>
                </a:lnTo>
                <a:lnTo>
                  <a:pt x="57066" y="24749"/>
                </a:lnTo>
                <a:lnTo>
                  <a:pt x="58046" y="21205"/>
                </a:lnTo>
                <a:lnTo>
                  <a:pt x="58699" y="16937"/>
                </a:lnTo>
                <a:lnTo>
                  <a:pt x="60087" y="13140"/>
                </a:lnTo>
                <a:lnTo>
                  <a:pt x="61964" y="9655"/>
                </a:lnTo>
                <a:lnTo>
                  <a:pt x="64169" y="6380"/>
                </a:lnTo>
                <a:lnTo>
                  <a:pt x="66591" y="4197"/>
                </a:lnTo>
                <a:lnTo>
                  <a:pt x="69158" y="2741"/>
                </a:lnTo>
                <a:lnTo>
                  <a:pt x="76682" y="0"/>
                </a:lnTo>
                <a:lnTo>
                  <a:pt x="77011" y="4430"/>
                </a:lnTo>
                <a:lnTo>
                  <a:pt x="77138" y="76813"/>
                </a:lnTo>
                <a:lnTo>
                  <a:pt x="78094" y="90205"/>
                </a:lnTo>
                <a:lnTo>
                  <a:pt x="79685" y="101037"/>
                </a:lnTo>
                <a:lnTo>
                  <a:pt x="81697" y="110163"/>
                </a:lnTo>
                <a:lnTo>
                  <a:pt x="83039" y="117200"/>
                </a:lnTo>
                <a:lnTo>
                  <a:pt x="83933" y="122844"/>
                </a:lnTo>
                <a:lnTo>
                  <a:pt x="84530" y="127559"/>
                </a:lnTo>
                <a:lnTo>
                  <a:pt x="84928" y="131655"/>
                </a:lnTo>
                <a:lnTo>
                  <a:pt x="85192" y="135338"/>
                </a:lnTo>
                <a:lnTo>
                  <a:pt x="85369" y="138746"/>
                </a:lnTo>
                <a:lnTo>
                  <a:pt x="85566" y="145073"/>
                </a:lnTo>
                <a:lnTo>
                  <a:pt x="85723" y="15413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540"/>
          <p:cNvSpPr/>
          <p:nvPr/>
        </p:nvSpPr>
        <p:spPr>
          <a:xfrm>
            <a:off x="1846058" y="5726429"/>
            <a:ext cx="17032" cy="162879"/>
          </a:xfrm>
          <a:custGeom>
            <a:avLst/>
            <a:gdLst/>
            <a:ahLst/>
            <a:cxnLst/>
            <a:rect l="0" t="0" r="0" b="0"/>
            <a:pathLst>
              <a:path w="17032" h="162879">
                <a:moveTo>
                  <a:pt x="17031" y="0"/>
                </a:moveTo>
                <a:lnTo>
                  <a:pt x="12481" y="0"/>
                </a:lnTo>
                <a:lnTo>
                  <a:pt x="11140" y="953"/>
                </a:lnTo>
                <a:lnTo>
                  <a:pt x="10246" y="2541"/>
                </a:lnTo>
                <a:lnTo>
                  <a:pt x="9651" y="4552"/>
                </a:lnTo>
                <a:lnTo>
                  <a:pt x="4261" y="25585"/>
                </a:lnTo>
                <a:lnTo>
                  <a:pt x="2803" y="32297"/>
                </a:lnTo>
                <a:lnTo>
                  <a:pt x="1831" y="37724"/>
                </a:lnTo>
                <a:lnTo>
                  <a:pt x="1183" y="42294"/>
                </a:lnTo>
                <a:lnTo>
                  <a:pt x="750" y="46294"/>
                </a:lnTo>
                <a:lnTo>
                  <a:pt x="463" y="49913"/>
                </a:lnTo>
                <a:lnTo>
                  <a:pt x="270" y="53278"/>
                </a:lnTo>
                <a:lnTo>
                  <a:pt x="57" y="59557"/>
                </a:lnTo>
                <a:lnTo>
                  <a:pt x="0" y="62565"/>
                </a:lnTo>
                <a:lnTo>
                  <a:pt x="915" y="65523"/>
                </a:lnTo>
                <a:lnTo>
                  <a:pt x="2477" y="68447"/>
                </a:lnTo>
                <a:lnTo>
                  <a:pt x="4471" y="71349"/>
                </a:lnTo>
                <a:lnTo>
                  <a:pt x="5800" y="74236"/>
                </a:lnTo>
                <a:lnTo>
                  <a:pt x="6687" y="77114"/>
                </a:lnTo>
                <a:lnTo>
                  <a:pt x="7277" y="79984"/>
                </a:lnTo>
                <a:lnTo>
                  <a:pt x="7671" y="88566"/>
                </a:lnTo>
                <a:lnTo>
                  <a:pt x="8303" y="137545"/>
                </a:lnTo>
                <a:lnTo>
                  <a:pt x="8459" y="16287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541"/>
          <p:cNvSpPr/>
          <p:nvPr/>
        </p:nvSpPr>
        <p:spPr>
          <a:xfrm>
            <a:off x="1708784" y="5152603"/>
            <a:ext cx="185686" cy="205210"/>
          </a:xfrm>
          <a:custGeom>
            <a:avLst/>
            <a:gdLst/>
            <a:ahLst/>
            <a:cxnLst/>
            <a:rect l="0" t="0" r="0" b="0"/>
            <a:pathLst>
              <a:path w="185686" h="205210">
                <a:moveTo>
                  <a:pt x="0" y="59476"/>
                </a:moveTo>
                <a:lnTo>
                  <a:pt x="0" y="50375"/>
                </a:lnTo>
                <a:lnTo>
                  <a:pt x="953" y="47693"/>
                </a:lnTo>
                <a:lnTo>
                  <a:pt x="2541" y="45906"/>
                </a:lnTo>
                <a:lnTo>
                  <a:pt x="6845" y="42968"/>
                </a:lnTo>
                <a:lnTo>
                  <a:pt x="11932" y="38487"/>
                </a:lnTo>
                <a:lnTo>
                  <a:pt x="19909" y="30780"/>
                </a:lnTo>
                <a:lnTo>
                  <a:pt x="24703" y="26058"/>
                </a:lnTo>
                <a:lnTo>
                  <a:pt x="29804" y="21958"/>
                </a:lnTo>
                <a:lnTo>
                  <a:pt x="35109" y="18272"/>
                </a:lnTo>
                <a:lnTo>
                  <a:pt x="40551" y="14862"/>
                </a:lnTo>
                <a:lnTo>
                  <a:pt x="46084" y="11636"/>
                </a:lnTo>
                <a:lnTo>
                  <a:pt x="51678" y="8533"/>
                </a:lnTo>
                <a:lnTo>
                  <a:pt x="57312" y="5512"/>
                </a:lnTo>
                <a:lnTo>
                  <a:pt x="62021" y="3497"/>
                </a:lnTo>
                <a:lnTo>
                  <a:pt x="66112" y="2155"/>
                </a:lnTo>
                <a:lnTo>
                  <a:pt x="69792" y="1259"/>
                </a:lnTo>
                <a:lnTo>
                  <a:pt x="73198" y="663"/>
                </a:lnTo>
                <a:lnTo>
                  <a:pt x="76422" y="265"/>
                </a:lnTo>
                <a:lnTo>
                  <a:pt x="79523" y="0"/>
                </a:lnTo>
                <a:lnTo>
                  <a:pt x="82543" y="775"/>
                </a:lnTo>
                <a:lnTo>
                  <a:pt x="85509" y="2245"/>
                </a:lnTo>
                <a:lnTo>
                  <a:pt x="88438" y="4177"/>
                </a:lnTo>
                <a:lnTo>
                  <a:pt x="90392" y="6418"/>
                </a:lnTo>
                <a:lnTo>
                  <a:pt x="91694" y="8864"/>
                </a:lnTo>
                <a:lnTo>
                  <a:pt x="93141" y="14122"/>
                </a:lnTo>
                <a:lnTo>
                  <a:pt x="93784" y="19634"/>
                </a:lnTo>
                <a:lnTo>
                  <a:pt x="94069" y="25259"/>
                </a:lnTo>
                <a:lnTo>
                  <a:pt x="94146" y="28092"/>
                </a:lnTo>
                <a:lnTo>
                  <a:pt x="91339" y="33791"/>
                </a:lnTo>
                <a:lnTo>
                  <a:pt x="86610" y="41401"/>
                </a:lnTo>
                <a:lnTo>
                  <a:pt x="80600" y="50284"/>
                </a:lnTo>
                <a:lnTo>
                  <a:pt x="76594" y="57158"/>
                </a:lnTo>
                <a:lnTo>
                  <a:pt x="73923" y="62693"/>
                </a:lnTo>
                <a:lnTo>
                  <a:pt x="72142" y="67336"/>
                </a:lnTo>
                <a:lnTo>
                  <a:pt x="69050" y="72336"/>
                </a:lnTo>
                <a:lnTo>
                  <a:pt x="65083" y="77575"/>
                </a:lnTo>
                <a:lnTo>
                  <a:pt x="60534" y="82972"/>
                </a:lnTo>
                <a:lnTo>
                  <a:pt x="55596" y="87522"/>
                </a:lnTo>
                <a:lnTo>
                  <a:pt x="50399" y="91509"/>
                </a:lnTo>
                <a:lnTo>
                  <a:pt x="45030" y="95119"/>
                </a:lnTo>
                <a:lnTo>
                  <a:pt x="42402" y="97526"/>
                </a:lnTo>
                <a:lnTo>
                  <a:pt x="41603" y="99130"/>
                </a:lnTo>
                <a:lnTo>
                  <a:pt x="42023" y="100200"/>
                </a:lnTo>
                <a:lnTo>
                  <a:pt x="42303" y="99960"/>
                </a:lnTo>
                <a:lnTo>
                  <a:pt x="42614" y="97154"/>
                </a:lnTo>
                <a:lnTo>
                  <a:pt x="43650" y="96025"/>
                </a:lnTo>
                <a:lnTo>
                  <a:pt x="45292" y="95272"/>
                </a:lnTo>
                <a:lnTo>
                  <a:pt x="68425" y="89513"/>
                </a:lnTo>
                <a:lnTo>
                  <a:pt x="75145" y="87121"/>
                </a:lnTo>
                <a:lnTo>
                  <a:pt x="80576" y="84574"/>
                </a:lnTo>
                <a:lnTo>
                  <a:pt x="85150" y="81923"/>
                </a:lnTo>
                <a:lnTo>
                  <a:pt x="90105" y="80156"/>
                </a:lnTo>
                <a:lnTo>
                  <a:pt x="95313" y="78978"/>
                </a:lnTo>
                <a:lnTo>
                  <a:pt x="100689" y="78192"/>
                </a:lnTo>
                <a:lnTo>
                  <a:pt x="107131" y="78621"/>
                </a:lnTo>
                <a:lnTo>
                  <a:pt x="114283" y="79860"/>
                </a:lnTo>
                <a:lnTo>
                  <a:pt x="121909" y="81638"/>
                </a:lnTo>
                <a:lnTo>
                  <a:pt x="128898" y="82823"/>
                </a:lnTo>
                <a:lnTo>
                  <a:pt x="135462" y="83613"/>
                </a:lnTo>
                <a:lnTo>
                  <a:pt x="141743" y="84140"/>
                </a:lnTo>
                <a:lnTo>
                  <a:pt x="146883" y="84492"/>
                </a:lnTo>
                <a:lnTo>
                  <a:pt x="155134" y="84882"/>
                </a:lnTo>
                <a:lnTo>
                  <a:pt x="158668" y="85939"/>
                </a:lnTo>
                <a:lnTo>
                  <a:pt x="161977" y="87595"/>
                </a:lnTo>
                <a:lnTo>
                  <a:pt x="165134" y="89652"/>
                </a:lnTo>
                <a:lnTo>
                  <a:pt x="169145" y="91976"/>
                </a:lnTo>
                <a:lnTo>
                  <a:pt x="178681" y="97099"/>
                </a:lnTo>
                <a:lnTo>
                  <a:pt x="181986" y="101703"/>
                </a:lnTo>
                <a:lnTo>
                  <a:pt x="184189" y="107630"/>
                </a:lnTo>
                <a:lnTo>
                  <a:pt x="185658" y="114439"/>
                </a:lnTo>
                <a:lnTo>
                  <a:pt x="185685" y="120883"/>
                </a:lnTo>
                <a:lnTo>
                  <a:pt x="184750" y="127084"/>
                </a:lnTo>
                <a:lnTo>
                  <a:pt x="183174" y="133123"/>
                </a:lnTo>
                <a:lnTo>
                  <a:pt x="181171" y="138102"/>
                </a:lnTo>
                <a:lnTo>
                  <a:pt x="178884" y="142374"/>
                </a:lnTo>
                <a:lnTo>
                  <a:pt x="176406" y="146174"/>
                </a:lnTo>
                <a:lnTo>
                  <a:pt x="172849" y="149659"/>
                </a:lnTo>
                <a:lnTo>
                  <a:pt x="168573" y="152936"/>
                </a:lnTo>
                <a:lnTo>
                  <a:pt x="163817" y="156073"/>
                </a:lnTo>
                <a:lnTo>
                  <a:pt x="157789" y="161022"/>
                </a:lnTo>
                <a:lnTo>
                  <a:pt x="150913" y="167178"/>
                </a:lnTo>
                <a:lnTo>
                  <a:pt x="143471" y="174141"/>
                </a:lnTo>
                <a:lnTo>
                  <a:pt x="136605" y="179734"/>
                </a:lnTo>
                <a:lnTo>
                  <a:pt x="130123" y="184416"/>
                </a:lnTo>
                <a:lnTo>
                  <a:pt x="123896" y="188489"/>
                </a:lnTo>
                <a:lnTo>
                  <a:pt x="116888" y="192158"/>
                </a:lnTo>
                <a:lnTo>
                  <a:pt x="109358" y="195556"/>
                </a:lnTo>
                <a:lnTo>
                  <a:pt x="101480" y="198773"/>
                </a:lnTo>
                <a:lnTo>
                  <a:pt x="93371" y="200919"/>
                </a:lnTo>
                <a:lnTo>
                  <a:pt x="85108" y="202349"/>
                </a:lnTo>
                <a:lnTo>
                  <a:pt x="76741" y="203303"/>
                </a:lnTo>
                <a:lnTo>
                  <a:pt x="69258" y="203938"/>
                </a:lnTo>
                <a:lnTo>
                  <a:pt x="62365" y="204361"/>
                </a:lnTo>
                <a:lnTo>
                  <a:pt x="0" y="20520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542"/>
          <p:cNvSpPr/>
          <p:nvPr/>
        </p:nvSpPr>
        <p:spPr>
          <a:xfrm>
            <a:off x="1691639" y="4646295"/>
            <a:ext cx="180024" cy="153838"/>
          </a:xfrm>
          <a:custGeom>
            <a:avLst/>
            <a:gdLst/>
            <a:ahLst/>
            <a:cxnLst/>
            <a:rect l="0" t="0" r="0" b="0"/>
            <a:pathLst>
              <a:path w="180024" h="153838">
                <a:moveTo>
                  <a:pt x="180023" y="0"/>
                </a:moveTo>
                <a:lnTo>
                  <a:pt x="161819" y="0"/>
                </a:lnTo>
                <a:lnTo>
                  <a:pt x="153600" y="952"/>
                </a:lnTo>
                <a:lnTo>
                  <a:pt x="145263" y="2540"/>
                </a:lnTo>
                <a:lnTo>
                  <a:pt x="136847" y="4550"/>
                </a:lnTo>
                <a:lnTo>
                  <a:pt x="129332" y="5891"/>
                </a:lnTo>
                <a:lnTo>
                  <a:pt x="122416" y="6785"/>
                </a:lnTo>
                <a:lnTo>
                  <a:pt x="115901" y="7381"/>
                </a:lnTo>
                <a:lnTo>
                  <a:pt x="110605" y="7778"/>
                </a:lnTo>
                <a:lnTo>
                  <a:pt x="106122" y="8042"/>
                </a:lnTo>
                <a:lnTo>
                  <a:pt x="98600" y="8337"/>
                </a:lnTo>
                <a:lnTo>
                  <a:pt x="92083" y="8467"/>
                </a:lnTo>
                <a:lnTo>
                  <a:pt x="88059" y="9455"/>
                </a:lnTo>
                <a:lnTo>
                  <a:pt x="83471" y="11066"/>
                </a:lnTo>
                <a:lnTo>
                  <a:pt x="78507" y="13092"/>
                </a:lnTo>
                <a:lnTo>
                  <a:pt x="74246" y="14443"/>
                </a:lnTo>
                <a:lnTo>
                  <a:pt x="70453" y="15344"/>
                </a:lnTo>
                <a:lnTo>
                  <a:pt x="66971" y="15944"/>
                </a:lnTo>
                <a:lnTo>
                  <a:pt x="63697" y="15392"/>
                </a:lnTo>
                <a:lnTo>
                  <a:pt x="60562" y="14071"/>
                </a:lnTo>
                <a:lnTo>
                  <a:pt x="57520" y="12238"/>
                </a:lnTo>
                <a:lnTo>
                  <a:pt x="53587" y="11016"/>
                </a:lnTo>
                <a:lnTo>
                  <a:pt x="49060" y="10201"/>
                </a:lnTo>
                <a:lnTo>
                  <a:pt x="44137" y="9658"/>
                </a:lnTo>
                <a:lnTo>
                  <a:pt x="39902" y="9296"/>
                </a:lnTo>
                <a:lnTo>
                  <a:pt x="36127" y="9055"/>
                </a:lnTo>
                <a:lnTo>
                  <a:pt x="29391" y="8787"/>
                </a:lnTo>
                <a:lnTo>
                  <a:pt x="23223" y="8668"/>
                </a:lnTo>
                <a:lnTo>
                  <a:pt x="21197" y="9588"/>
                </a:lnTo>
                <a:lnTo>
                  <a:pt x="19847" y="11155"/>
                </a:lnTo>
                <a:lnTo>
                  <a:pt x="17679" y="15961"/>
                </a:lnTo>
                <a:lnTo>
                  <a:pt x="17383" y="19159"/>
                </a:lnTo>
                <a:lnTo>
                  <a:pt x="17304" y="21345"/>
                </a:lnTo>
                <a:lnTo>
                  <a:pt x="16298" y="25660"/>
                </a:lnTo>
                <a:lnTo>
                  <a:pt x="14676" y="31394"/>
                </a:lnTo>
                <a:lnTo>
                  <a:pt x="12642" y="38074"/>
                </a:lnTo>
                <a:lnTo>
                  <a:pt x="11285" y="44433"/>
                </a:lnTo>
                <a:lnTo>
                  <a:pt x="10381" y="50576"/>
                </a:lnTo>
                <a:lnTo>
                  <a:pt x="9778" y="56578"/>
                </a:lnTo>
                <a:lnTo>
                  <a:pt x="9377" y="61531"/>
                </a:lnTo>
                <a:lnTo>
                  <a:pt x="9109" y="65785"/>
                </a:lnTo>
                <a:lnTo>
                  <a:pt x="8679" y="74907"/>
                </a:lnTo>
                <a:lnTo>
                  <a:pt x="8604" y="81038"/>
                </a:lnTo>
                <a:lnTo>
                  <a:pt x="8582" y="88887"/>
                </a:lnTo>
                <a:lnTo>
                  <a:pt x="11437" y="89738"/>
                </a:lnTo>
                <a:lnTo>
                  <a:pt x="16197" y="89353"/>
                </a:lnTo>
                <a:lnTo>
                  <a:pt x="22228" y="88143"/>
                </a:lnTo>
                <a:lnTo>
                  <a:pt x="27202" y="86384"/>
                </a:lnTo>
                <a:lnTo>
                  <a:pt x="31469" y="84260"/>
                </a:lnTo>
                <a:lnTo>
                  <a:pt x="35267" y="81890"/>
                </a:lnTo>
                <a:lnTo>
                  <a:pt x="38752" y="80311"/>
                </a:lnTo>
                <a:lnTo>
                  <a:pt x="42027" y="79258"/>
                </a:lnTo>
                <a:lnTo>
                  <a:pt x="49577" y="77568"/>
                </a:lnTo>
                <a:lnTo>
                  <a:pt x="53150" y="77337"/>
                </a:lnTo>
                <a:lnTo>
                  <a:pt x="55436" y="77275"/>
                </a:lnTo>
                <a:lnTo>
                  <a:pt x="107572" y="77155"/>
                </a:lnTo>
                <a:lnTo>
                  <a:pt x="112672" y="78106"/>
                </a:lnTo>
                <a:lnTo>
                  <a:pt x="117025" y="79694"/>
                </a:lnTo>
                <a:lnTo>
                  <a:pt x="120880" y="81704"/>
                </a:lnTo>
                <a:lnTo>
                  <a:pt x="125354" y="84949"/>
                </a:lnTo>
                <a:lnTo>
                  <a:pt x="130242" y="89018"/>
                </a:lnTo>
                <a:lnTo>
                  <a:pt x="139801" y="97666"/>
                </a:lnTo>
                <a:lnTo>
                  <a:pt x="147224" y="104685"/>
                </a:lnTo>
                <a:lnTo>
                  <a:pt x="148632" y="107890"/>
                </a:lnTo>
                <a:lnTo>
                  <a:pt x="148618" y="110978"/>
                </a:lnTo>
                <a:lnTo>
                  <a:pt x="147656" y="113991"/>
                </a:lnTo>
                <a:lnTo>
                  <a:pt x="147015" y="116951"/>
                </a:lnTo>
                <a:lnTo>
                  <a:pt x="146588" y="119878"/>
                </a:lnTo>
                <a:lnTo>
                  <a:pt x="146303" y="122781"/>
                </a:lnTo>
                <a:lnTo>
                  <a:pt x="145160" y="124716"/>
                </a:lnTo>
                <a:lnTo>
                  <a:pt x="143446" y="126007"/>
                </a:lnTo>
                <a:lnTo>
                  <a:pt x="141351" y="126867"/>
                </a:lnTo>
                <a:lnTo>
                  <a:pt x="139954" y="128393"/>
                </a:lnTo>
                <a:lnTo>
                  <a:pt x="139023" y="130363"/>
                </a:lnTo>
                <a:lnTo>
                  <a:pt x="138402" y="132628"/>
                </a:lnTo>
                <a:lnTo>
                  <a:pt x="137036" y="134139"/>
                </a:lnTo>
                <a:lnTo>
                  <a:pt x="135172" y="135146"/>
                </a:lnTo>
                <a:lnTo>
                  <a:pt x="129609" y="137217"/>
                </a:lnTo>
                <a:lnTo>
                  <a:pt x="125459" y="139103"/>
                </a:lnTo>
                <a:lnTo>
                  <a:pt x="120787" y="141312"/>
                </a:lnTo>
                <a:lnTo>
                  <a:pt x="114815" y="143738"/>
                </a:lnTo>
                <a:lnTo>
                  <a:pt x="107976" y="146308"/>
                </a:lnTo>
                <a:lnTo>
                  <a:pt x="100559" y="148973"/>
                </a:lnTo>
                <a:lnTo>
                  <a:pt x="92757" y="150750"/>
                </a:lnTo>
                <a:lnTo>
                  <a:pt x="84698" y="151935"/>
                </a:lnTo>
                <a:lnTo>
                  <a:pt x="76468" y="152725"/>
                </a:lnTo>
                <a:lnTo>
                  <a:pt x="67171" y="153252"/>
                </a:lnTo>
                <a:lnTo>
                  <a:pt x="46682" y="153837"/>
                </a:lnTo>
                <a:lnTo>
                  <a:pt x="37789" y="153040"/>
                </a:lnTo>
                <a:lnTo>
                  <a:pt x="29955" y="151557"/>
                </a:lnTo>
                <a:lnTo>
                  <a:pt x="12797" y="146882"/>
                </a:lnTo>
                <a:lnTo>
                  <a:pt x="7910" y="146244"/>
                </a:lnTo>
                <a:lnTo>
                  <a:pt x="0" y="14573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543"/>
          <p:cNvSpPr/>
          <p:nvPr/>
        </p:nvSpPr>
        <p:spPr>
          <a:xfrm>
            <a:off x="1657350" y="4141719"/>
            <a:ext cx="205720" cy="170249"/>
          </a:xfrm>
          <a:custGeom>
            <a:avLst/>
            <a:gdLst/>
            <a:ahLst/>
            <a:cxnLst/>
            <a:rect l="0" t="0" r="0" b="0"/>
            <a:pathLst>
              <a:path w="205720" h="170249">
                <a:moveTo>
                  <a:pt x="0" y="50233"/>
                </a:moveTo>
                <a:lnTo>
                  <a:pt x="26693" y="50233"/>
                </a:lnTo>
                <a:lnTo>
                  <a:pt x="30178" y="49281"/>
                </a:lnTo>
                <a:lnTo>
                  <a:pt x="36590" y="45682"/>
                </a:lnTo>
                <a:lnTo>
                  <a:pt x="42490" y="43389"/>
                </a:lnTo>
                <a:lnTo>
                  <a:pt x="50234" y="40908"/>
                </a:lnTo>
                <a:lnTo>
                  <a:pt x="59207" y="38301"/>
                </a:lnTo>
                <a:lnTo>
                  <a:pt x="66141" y="36563"/>
                </a:lnTo>
                <a:lnTo>
                  <a:pt x="71716" y="35405"/>
                </a:lnTo>
                <a:lnTo>
                  <a:pt x="76386" y="34633"/>
                </a:lnTo>
                <a:lnTo>
                  <a:pt x="80451" y="33166"/>
                </a:lnTo>
                <a:lnTo>
                  <a:pt x="84114" y="31235"/>
                </a:lnTo>
                <a:lnTo>
                  <a:pt x="87508" y="28995"/>
                </a:lnTo>
                <a:lnTo>
                  <a:pt x="93820" y="26506"/>
                </a:lnTo>
                <a:lnTo>
                  <a:pt x="99800" y="25401"/>
                </a:lnTo>
                <a:lnTo>
                  <a:pt x="105633" y="24909"/>
                </a:lnTo>
                <a:lnTo>
                  <a:pt x="108522" y="23825"/>
                </a:lnTo>
                <a:lnTo>
                  <a:pt x="114272" y="20082"/>
                </a:lnTo>
                <a:lnTo>
                  <a:pt x="120002" y="17782"/>
                </a:lnTo>
                <a:lnTo>
                  <a:pt x="122864" y="17170"/>
                </a:lnTo>
                <a:lnTo>
                  <a:pt x="128583" y="13948"/>
                </a:lnTo>
                <a:lnTo>
                  <a:pt x="131442" y="11756"/>
                </a:lnTo>
                <a:lnTo>
                  <a:pt x="135253" y="10294"/>
                </a:lnTo>
                <a:lnTo>
                  <a:pt x="139698" y="9320"/>
                </a:lnTo>
                <a:lnTo>
                  <a:pt x="144567" y="8670"/>
                </a:lnTo>
                <a:lnTo>
                  <a:pt x="149718" y="8237"/>
                </a:lnTo>
                <a:lnTo>
                  <a:pt x="155057" y="7948"/>
                </a:lnTo>
                <a:lnTo>
                  <a:pt x="166069" y="7627"/>
                </a:lnTo>
                <a:lnTo>
                  <a:pt x="177313" y="7485"/>
                </a:lnTo>
                <a:lnTo>
                  <a:pt x="181074" y="6494"/>
                </a:lnTo>
                <a:lnTo>
                  <a:pt x="183581" y="4881"/>
                </a:lnTo>
                <a:lnTo>
                  <a:pt x="185252" y="2853"/>
                </a:lnTo>
                <a:lnTo>
                  <a:pt x="188271" y="1502"/>
                </a:lnTo>
                <a:lnTo>
                  <a:pt x="192189" y="601"/>
                </a:lnTo>
                <a:lnTo>
                  <a:pt x="196706" y="0"/>
                </a:lnTo>
                <a:lnTo>
                  <a:pt x="199717" y="552"/>
                </a:lnTo>
                <a:lnTo>
                  <a:pt x="201724" y="1872"/>
                </a:lnTo>
                <a:lnTo>
                  <a:pt x="204946" y="6284"/>
                </a:lnTo>
                <a:lnTo>
                  <a:pt x="205505" y="11599"/>
                </a:lnTo>
                <a:lnTo>
                  <a:pt x="205635" y="16553"/>
                </a:lnTo>
                <a:lnTo>
                  <a:pt x="205719" y="27494"/>
                </a:lnTo>
                <a:lnTo>
                  <a:pt x="204773" y="30311"/>
                </a:lnTo>
                <a:lnTo>
                  <a:pt x="203190" y="33142"/>
                </a:lnTo>
                <a:lnTo>
                  <a:pt x="201182" y="35981"/>
                </a:lnTo>
                <a:lnTo>
                  <a:pt x="189255" y="53630"/>
                </a:lnTo>
                <a:lnTo>
                  <a:pt x="184272" y="62023"/>
                </a:lnTo>
                <a:lnTo>
                  <a:pt x="179046" y="71428"/>
                </a:lnTo>
                <a:lnTo>
                  <a:pt x="167206" y="93943"/>
                </a:lnTo>
                <a:lnTo>
                  <a:pt x="152418" y="123000"/>
                </a:lnTo>
                <a:lnTo>
                  <a:pt x="146379" y="133034"/>
                </a:lnTo>
                <a:lnTo>
                  <a:pt x="141401" y="139724"/>
                </a:lnTo>
                <a:lnTo>
                  <a:pt x="137130" y="144184"/>
                </a:lnTo>
                <a:lnTo>
                  <a:pt x="134282" y="149062"/>
                </a:lnTo>
                <a:lnTo>
                  <a:pt x="132384" y="154219"/>
                </a:lnTo>
                <a:lnTo>
                  <a:pt x="128587" y="17024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544"/>
          <p:cNvSpPr/>
          <p:nvPr/>
        </p:nvSpPr>
        <p:spPr>
          <a:xfrm>
            <a:off x="1692142" y="3566523"/>
            <a:ext cx="153803" cy="213950"/>
          </a:xfrm>
          <a:custGeom>
            <a:avLst/>
            <a:gdLst/>
            <a:ahLst/>
            <a:cxnLst/>
            <a:rect l="0" t="0" r="0" b="0"/>
            <a:pathLst>
              <a:path w="153803" h="213950">
                <a:moveTo>
                  <a:pt x="136658" y="42499"/>
                </a:moveTo>
                <a:lnTo>
                  <a:pt x="127556" y="33397"/>
                </a:lnTo>
                <a:lnTo>
                  <a:pt x="124875" y="29764"/>
                </a:lnTo>
                <a:lnTo>
                  <a:pt x="121896" y="23186"/>
                </a:lnTo>
                <a:lnTo>
                  <a:pt x="120149" y="21052"/>
                </a:lnTo>
                <a:lnTo>
                  <a:pt x="118032" y="19628"/>
                </a:lnTo>
                <a:lnTo>
                  <a:pt x="115668" y="18679"/>
                </a:lnTo>
                <a:lnTo>
                  <a:pt x="112187" y="17094"/>
                </a:lnTo>
                <a:lnTo>
                  <a:pt x="103239" y="12793"/>
                </a:lnTo>
                <a:lnTo>
                  <a:pt x="99139" y="11265"/>
                </a:lnTo>
                <a:lnTo>
                  <a:pt x="95452" y="10247"/>
                </a:lnTo>
                <a:lnTo>
                  <a:pt x="92042" y="9568"/>
                </a:lnTo>
                <a:lnTo>
                  <a:pt x="88816" y="9114"/>
                </a:lnTo>
                <a:lnTo>
                  <a:pt x="85714" y="8813"/>
                </a:lnTo>
                <a:lnTo>
                  <a:pt x="82692" y="8611"/>
                </a:lnTo>
                <a:lnTo>
                  <a:pt x="79726" y="7525"/>
                </a:lnTo>
                <a:lnTo>
                  <a:pt x="76795" y="5848"/>
                </a:lnTo>
                <a:lnTo>
                  <a:pt x="73889" y="3778"/>
                </a:lnTo>
                <a:lnTo>
                  <a:pt x="71000" y="2397"/>
                </a:lnTo>
                <a:lnTo>
                  <a:pt x="68121" y="1477"/>
                </a:lnTo>
                <a:lnTo>
                  <a:pt x="65249" y="863"/>
                </a:lnTo>
                <a:lnTo>
                  <a:pt x="61429" y="455"/>
                </a:lnTo>
                <a:lnTo>
                  <a:pt x="56978" y="182"/>
                </a:lnTo>
                <a:lnTo>
                  <a:pt x="52105" y="0"/>
                </a:lnTo>
                <a:lnTo>
                  <a:pt x="47904" y="831"/>
                </a:lnTo>
                <a:lnTo>
                  <a:pt x="44151" y="2338"/>
                </a:lnTo>
                <a:lnTo>
                  <a:pt x="40696" y="4295"/>
                </a:lnTo>
                <a:lnTo>
                  <a:pt x="37441" y="6552"/>
                </a:lnTo>
                <a:lnTo>
                  <a:pt x="34318" y="9009"/>
                </a:lnTo>
                <a:lnTo>
                  <a:pt x="31284" y="11600"/>
                </a:lnTo>
                <a:lnTo>
                  <a:pt x="28308" y="14280"/>
                </a:lnTo>
                <a:lnTo>
                  <a:pt x="22462" y="19797"/>
                </a:lnTo>
                <a:lnTo>
                  <a:pt x="13816" y="28259"/>
                </a:lnTo>
                <a:lnTo>
                  <a:pt x="10948" y="32053"/>
                </a:lnTo>
                <a:lnTo>
                  <a:pt x="8084" y="36488"/>
                </a:lnTo>
                <a:lnTo>
                  <a:pt x="5222" y="41349"/>
                </a:lnTo>
                <a:lnTo>
                  <a:pt x="3314" y="46495"/>
                </a:lnTo>
                <a:lnTo>
                  <a:pt x="2042" y="51830"/>
                </a:lnTo>
                <a:lnTo>
                  <a:pt x="1193" y="57293"/>
                </a:lnTo>
                <a:lnTo>
                  <a:pt x="628" y="62839"/>
                </a:lnTo>
                <a:lnTo>
                  <a:pt x="251" y="68441"/>
                </a:lnTo>
                <a:lnTo>
                  <a:pt x="0" y="74081"/>
                </a:lnTo>
                <a:lnTo>
                  <a:pt x="785" y="78794"/>
                </a:lnTo>
                <a:lnTo>
                  <a:pt x="2261" y="82888"/>
                </a:lnTo>
                <a:lnTo>
                  <a:pt x="4197" y="86570"/>
                </a:lnTo>
                <a:lnTo>
                  <a:pt x="7393" y="89977"/>
                </a:lnTo>
                <a:lnTo>
                  <a:pt x="11429" y="93201"/>
                </a:lnTo>
                <a:lnTo>
                  <a:pt x="16024" y="96303"/>
                </a:lnTo>
                <a:lnTo>
                  <a:pt x="20993" y="97418"/>
                </a:lnTo>
                <a:lnTo>
                  <a:pt x="26210" y="97209"/>
                </a:lnTo>
                <a:lnTo>
                  <a:pt x="31594" y="96118"/>
                </a:lnTo>
                <a:lnTo>
                  <a:pt x="36135" y="95390"/>
                </a:lnTo>
                <a:lnTo>
                  <a:pt x="40115" y="94905"/>
                </a:lnTo>
                <a:lnTo>
                  <a:pt x="43721" y="94581"/>
                </a:lnTo>
                <a:lnTo>
                  <a:pt x="47077" y="94365"/>
                </a:lnTo>
                <a:lnTo>
                  <a:pt x="53346" y="94126"/>
                </a:lnTo>
                <a:lnTo>
                  <a:pt x="59209" y="91204"/>
                </a:lnTo>
                <a:lnTo>
                  <a:pt x="66928" y="86399"/>
                </a:lnTo>
                <a:lnTo>
                  <a:pt x="75884" y="80339"/>
                </a:lnTo>
                <a:lnTo>
                  <a:pt x="82807" y="76298"/>
                </a:lnTo>
                <a:lnTo>
                  <a:pt x="88374" y="73604"/>
                </a:lnTo>
                <a:lnTo>
                  <a:pt x="93039" y="71808"/>
                </a:lnTo>
                <a:lnTo>
                  <a:pt x="97101" y="69658"/>
                </a:lnTo>
                <a:lnTo>
                  <a:pt x="100761" y="67273"/>
                </a:lnTo>
                <a:lnTo>
                  <a:pt x="104154" y="64730"/>
                </a:lnTo>
                <a:lnTo>
                  <a:pt x="107369" y="62082"/>
                </a:lnTo>
                <a:lnTo>
                  <a:pt x="110464" y="59364"/>
                </a:lnTo>
                <a:lnTo>
                  <a:pt x="113480" y="56600"/>
                </a:lnTo>
                <a:lnTo>
                  <a:pt x="115491" y="53805"/>
                </a:lnTo>
                <a:lnTo>
                  <a:pt x="117725" y="48159"/>
                </a:lnTo>
                <a:lnTo>
                  <a:pt x="118718" y="42474"/>
                </a:lnTo>
                <a:lnTo>
                  <a:pt x="118983" y="39625"/>
                </a:lnTo>
                <a:lnTo>
                  <a:pt x="120112" y="35821"/>
                </a:lnTo>
                <a:lnTo>
                  <a:pt x="121817" y="31379"/>
                </a:lnTo>
                <a:lnTo>
                  <a:pt x="123907" y="26513"/>
                </a:lnTo>
                <a:lnTo>
                  <a:pt x="125299" y="24222"/>
                </a:lnTo>
                <a:lnTo>
                  <a:pt x="126228" y="23647"/>
                </a:lnTo>
                <a:lnTo>
                  <a:pt x="126847" y="24216"/>
                </a:lnTo>
                <a:lnTo>
                  <a:pt x="130075" y="24848"/>
                </a:lnTo>
                <a:lnTo>
                  <a:pt x="132269" y="25017"/>
                </a:lnTo>
                <a:lnTo>
                  <a:pt x="133732" y="26082"/>
                </a:lnTo>
                <a:lnTo>
                  <a:pt x="134707" y="27744"/>
                </a:lnTo>
                <a:lnTo>
                  <a:pt x="135791" y="32131"/>
                </a:lnTo>
                <a:lnTo>
                  <a:pt x="136272" y="37256"/>
                </a:lnTo>
                <a:lnTo>
                  <a:pt x="136486" y="42709"/>
                </a:lnTo>
                <a:lnTo>
                  <a:pt x="136607" y="51134"/>
                </a:lnTo>
                <a:lnTo>
                  <a:pt x="136624" y="53971"/>
                </a:lnTo>
                <a:lnTo>
                  <a:pt x="137587" y="56814"/>
                </a:lnTo>
                <a:lnTo>
                  <a:pt x="141198" y="62514"/>
                </a:lnTo>
                <a:lnTo>
                  <a:pt x="143438" y="68222"/>
                </a:lnTo>
                <a:lnTo>
                  <a:pt x="144434" y="74887"/>
                </a:lnTo>
                <a:lnTo>
                  <a:pt x="144699" y="79331"/>
                </a:lnTo>
                <a:lnTo>
                  <a:pt x="144994" y="88396"/>
                </a:lnTo>
                <a:lnTo>
                  <a:pt x="145160" y="99807"/>
                </a:lnTo>
                <a:lnTo>
                  <a:pt x="145199" y="109562"/>
                </a:lnTo>
                <a:lnTo>
                  <a:pt x="146162" y="121498"/>
                </a:lnTo>
                <a:lnTo>
                  <a:pt x="152011" y="181929"/>
                </a:lnTo>
                <a:lnTo>
                  <a:pt x="153006" y="195908"/>
                </a:lnTo>
                <a:lnTo>
                  <a:pt x="153802" y="21394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545"/>
          <p:cNvSpPr/>
          <p:nvPr/>
        </p:nvSpPr>
        <p:spPr>
          <a:xfrm>
            <a:off x="1717357" y="3103245"/>
            <a:ext cx="13124" cy="188596"/>
          </a:xfrm>
          <a:custGeom>
            <a:avLst/>
            <a:gdLst/>
            <a:ahLst/>
            <a:cxnLst/>
            <a:rect l="0" t="0" r="0" b="0"/>
            <a:pathLst>
              <a:path w="13124" h="188596">
                <a:moveTo>
                  <a:pt x="8572" y="0"/>
                </a:moveTo>
                <a:lnTo>
                  <a:pt x="4022" y="9101"/>
                </a:lnTo>
                <a:lnTo>
                  <a:pt x="3633" y="14640"/>
                </a:lnTo>
                <a:lnTo>
                  <a:pt x="4327" y="21190"/>
                </a:lnTo>
                <a:lnTo>
                  <a:pt x="5742" y="28414"/>
                </a:lnTo>
                <a:lnTo>
                  <a:pt x="6686" y="34182"/>
                </a:lnTo>
                <a:lnTo>
                  <a:pt x="7315" y="38981"/>
                </a:lnTo>
                <a:lnTo>
                  <a:pt x="7734" y="43132"/>
                </a:lnTo>
                <a:lnTo>
                  <a:pt x="8013" y="46852"/>
                </a:lnTo>
                <a:lnTo>
                  <a:pt x="8200" y="50284"/>
                </a:lnTo>
                <a:lnTo>
                  <a:pt x="8324" y="53525"/>
                </a:lnTo>
                <a:lnTo>
                  <a:pt x="8499" y="67188"/>
                </a:lnTo>
                <a:lnTo>
                  <a:pt x="8571" y="137120"/>
                </a:lnTo>
                <a:lnTo>
                  <a:pt x="9524" y="150468"/>
                </a:lnTo>
                <a:lnTo>
                  <a:pt x="11112" y="161272"/>
                </a:lnTo>
                <a:lnTo>
                  <a:pt x="13123" y="170379"/>
                </a:lnTo>
                <a:lnTo>
                  <a:pt x="12558" y="176451"/>
                </a:lnTo>
                <a:lnTo>
                  <a:pt x="10277" y="180499"/>
                </a:lnTo>
                <a:lnTo>
                  <a:pt x="0" y="18859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546"/>
          <p:cNvSpPr/>
          <p:nvPr/>
        </p:nvSpPr>
        <p:spPr>
          <a:xfrm>
            <a:off x="1820227" y="3111817"/>
            <a:ext cx="17146" cy="188596"/>
          </a:xfrm>
          <a:custGeom>
            <a:avLst/>
            <a:gdLst/>
            <a:ahLst/>
            <a:cxnLst/>
            <a:rect l="0" t="0" r="0" b="0"/>
            <a:pathLst>
              <a:path w="17146" h="188596">
                <a:moveTo>
                  <a:pt x="0" y="0"/>
                </a:moveTo>
                <a:lnTo>
                  <a:pt x="4551" y="9102"/>
                </a:lnTo>
                <a:lnTo>
                  <a:pt x="5891" y="12735"/>
                </a:lnTo>
                <a:lnTo>
                  <a:pt x="6785" y="16110"/>
                </a:lnTo>
                <a:lnTo>
                  <a:pt x="7381" y="19313"/>
                </a:lnTo>
                <a:lnTo>
                  <a:pt x="7778" y="22400"/>
                </a:lnTo>
                <a:lnTo>
                  <a:pt x="8043" y="25411"/>
                </a:lnTo>
                <a:lnTo>
                  <a:pt x="8219" y="28371"/>
                </a:lnTo>
                <a:lnTo>
                  <a:pt x="9290" y="31296"/>
                </a:lnTo>
                <a:lnTo>
                  <a:pt x="10955" y="34199"/>
                </a:lnTo>
                <a:lnTo>
                  <a:pt x="13019" y="37087"/>
                </a:lnTo>
                <a:lnTo>
                  <a:pt x="14394" y="39965"/>
                </a:lnTo>
                <a:lnTo>
                  <a:pt x="15311" y="42836"/>
                </a:lnTo>
                <a:lnTo>
                  <a:pt x="15922" y="45702"/>
                </a:lnTo>
                <a:lnTo>
                  <a:pt x="16330" y="48566"/>
                </a:lnTo>
                <a:lnTo>
                  <a:pt x="16783" y="54288"/>
                </a:lnTo>
                <a:lnTo>
                  <a:pt x="16984" y="62545"/>
                </a:lnTo>
                <a:lnTo>
                  <a:pt x="17038" y="67414"/>
                </a:lnTo>
                <a:lnTo>
                  <a:pt x="16121" y="79233"/>
                </a:lnTo>
                <a:lnTo>
                  <a:pt x="10346" y="139476"/>
                </a:lnTo>
                <a:lnTo>
                  <a:pt x="9755" y="147277"/>
                </a:lnTo>
                <a:lnTo>
                  <a:pt x="10313" y="155335"/>
                </a:lnTo>
                <a:lnTo>
                  <a:pt x="11638" y="163564"/>
                </a:lnTo>
                <a:lnTo>
                  <a:pt x="17145" y="18859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547"/>
          <p:cNvSpPr/>
          <p:nvPr/>
        </p:nvSpPr>
        <p:spPr>
          <a:xfrm>
            <a:off x="1700212" y="2571750"/>
            <a:ext cx="25718" cy="205740"/>
          </a:xfrm>
          <a:custGeom>
            <a:avLst/>
            <a:gdLst/>
            <a:ahLst/>
            <a:cxnLst/>
            <a:rect l="0" t="0" r="0" b="0"/>
            <a:pathLst>
              <a:path w="25718" h="205740">
                <a:moveTo>
                  <a:pt x="0" y="0"/>
                </a:moveTo>
                <a:lnTo>
                  <a:pt x="0" y="12770"/>
                </a:lnTo>
                <a:lnTo>
                  <a:pt x="952" y="15181"/>
                </a:lnTo>
                <a:lnTo>
                  <a:pt x="2540" y="17740"/>
                </a:lnTo>
                <a:lnTo>
                  <a:pt x="4551" y="20399"/>
                </a:lnTo>
                <a:lnTo>
                  <a:pt x="5892" y="23124"/>
                </a:lnTo>
                <a:lnTo>
                  <a:pt x="6785" y="25894"/>
                </a:lnTo>
                <a:lnTo>
                  <a:pt x="7381" y="28692"/>
                </a:lnTo>
                <a:lnTo>
                  <a:pt x="8043" y="34342"/>
                </a:lnTo>
                <a:lnTo>
                  <a:pt x="8219" y="37182"/>
                </a:lnTo>
                <a:lnTo>
                  <a:pt x="9290" y="41933"/>
                </a:lnTo>
                <a:lnTo>
                  <a:pt x="10956" y="47957"/>
                </a:lnTo>
                <a:lnTo>
                  <a:pt x="13019" y="54832"/>
                </a:lnTo>
                <a:lnTo>
                  <a:pt x="14394" y="60367"/>
                </a:lnTo>
                <a:lnTo>
                  <a:pt x="15311" y="65009"/>
                </a:lnTo>
                <a:lnTo>
                  <a:pt x="15922" y="69057"/>
                </a:lnTo>
                <a:lnTo>
                  <a:pt x="16330" y="73660"/>
                </a:lnTo>
                <a:lnTo>
                  <a:pt x="16602" y="78634"/>
                </a:lnTo>
                <a:lnTo>
                  <a:pt x="16783" y="83855"/>
                </a:lnTo>
                <a:lnTo>
                  <a:pt x="17136" y="187313"/>
                </a:lnTo>
                <a:lnTo>
                  <a:pt x="18091" y="191550"/>
                </a:lnTo>
                <a:lnTo>
                  <a:pt x="19681" y="195327"/>
                </a:lnTo>
                <a:lnTo>
                  <a:pt x="25717" y="20573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548"/>
          <p:cNvSpPr/>
          <p:nvPr/>
        </p:nvSpPr>
        <p:spPr>
          <a:xfrm>
            <a:off x="1743075" y="2563693"/>
            <a:ext cx="162435" cy="218322"/>
          </a:xfrm>
          <a:custGeom>
            <a:avLst/>
            <a:gdLst/>
            <a:ahLst/>
            <a:cxnLst/>
            <a:rect l="0" t="0" r="0" b="0"/>
            <a:pathLst>
              <a:path w="162435" h="218322">
                <a:moveTo>
                  <a:pt x="0" y="50919"/>
                </a:moveTo>
                <a:lnTo>
                  <a:pt x="4550" y="37267"/>
                </a:lnTo>
                <a:lnTo>
                  <a:pt x="6843" y="32292"/>
                </a:lnTo>
                <a:lnTo>
                  <a:pt x="9325" y="28024"/>
                </a:lnTo>
                <a:lnTo>
                  <a:pt x="11931" y="24225"/>
                </a:lnTo>
                <a:lnTo>
                  <a:pt x="16526" y="20741"/>
                </a:lnTo>
                <a:lnTo>
                  <a:pt x="22448" y="17465"/>
                </a:lnTo>
                <a:lnTo>
                  <a:pt x="35694" y="11286"/>
                </a:lnTo>
                <a:lnTo>
                  <a:pt x="47931" y="5364"/>
                </a:lnTo>
                <a:lnTo>
                  <a:pt x="52909" y="3404"/>
                </a:lnTo>
                <a:lnTo>
                  <a:pt x="57180" y="2098"/>
                </a:lnTo>
                <a:lnTo>
                  <a:pt x="60980" y="1226"/>
                </a:lnTo>
                <a:lnTo>
                  <a:pt x="65418" y="646"/>
                </a:lnTo>
                <a:lnTo>
                  <a:pt x="70282" y="258"/>
                </a:lnTo>
                <a:lnTo>
                  <a:pt x="75429" y="0"/>
                </a:lnTo>
                <a:lnTo>
                  <a:pt x="79814" y="781"/>
                </a:lnTo>
                <a:lnTo>
                  <a:pt x="83689" y="2254"/>
                </a:lnTo>
                <a:lnTo>
                  <a:pt x="87225" y="4188"/>
                </a:lnTo>
                <a:lnTo>
                  <a:pt x="89582" y="6430"/>
                </a:lnTo>
                <a:lnTo>
                  <a:pt x="91154" y="8877"/>
                </a:lnTo>
                <a:lnTo>
                  <a:pt x="92900" y="14136"/>
                </a:lnTo>
                <a:lnTo>
                  <a:pt x="93676" y="19649"/>
                </a:lnTo>
                <a:lnTo>
                  <a:pt x="94021" y="25274"/>
                </a:lnTo>
                <a:lnTo>
                  <a:pt x="94174" y="30949"/>
                </a:lnTo>
                <a:lnTo>
                  <a:pt x="94242" y="36646"/>
                </a:lnTo>
                <a:lnTo>
                  <a:pt x="93308" y="40451"/>
                </a:lnTo>
                <a:lnTo>
                  <a:pt x="91733" y="44893"/>
                </a:lnTo>
                <a:lnTo>
                  <a:pt x="89730" y="49759"/>
                </a:lnTo>
                <a:lnTo>
                  <a:pt x="87442" y="53956"/>
                </a:lnTo>
                <a:lnTo>
                  <a:pt x="84965" y="57706"/>
                </a:lnTo>
                <a:lnTo>
                  <a:pt x="82360" y="61159"/>
                </a:lnTo>
                <a:lnTo>
                  <a:pt x="79672" y="64413"/>
                </a:lnTo>
                <a:lnTo>
                  <a:pt x="76927" y="67535"/>
                </a:lnTo>
                <a:lnTo>
                  <a:pt x="74144" y="70569"/>
                </a:lnTo>
                <a:lnTo>
                  <a:pt x="72289" y="73544"/>
                </a:lnTo>
                <a:lnTo>
                  <a:pt x="70228" y="79390"/>
                </a:lnTo>
                <a:lnTo>
                  <a:pt x="66772" y="85163"/>
                </a:lnTo>
                <a:lnTo>
                  <a:pt x="61343" y="92079"/>
                </a:lnTo>
                <a:lnTo>
                  <a:pt x="61850" y="93599"/>
                </a:lnTo>
                <a:lnTo>
                  <a:pt x="64954" y="97828"/>
                </a:lnTo>
                <a:lnTo>
                  <a:pt x="67115" y="98384"/>
                </a:lnTo>
                <a:lnTo>
                  <a:pt x="69508" y="97803"/>
                </a:lnTo>
                <a:lnTo>
                  <a:pt x="75642" y="94576"/>
                </a:lnTo>
                <a:lnTo>
                  <a:pt x="79021" y="91594"/>
                </a:lnTo>
                <a:lnTo>
                  <a:pt x="81255" y="89466"/>
                </a:lnTo>
                <a:lnTo>
                  <a:pt x="83698" y="88047"/>
                </a:lnTo>
                <a:lnTo>
                  <a:pt x="86278" y="87101"/>
                </a:lnTo>
                <a:lnTo>
                  <a:pt x="88951" y="86470"/>
                </a:lnTo>
                <a:lnTo>
                  <a:pt x="93590" y="86050"/>
                </a:lnTo>
                <a:lnTo>
                  <a:pt x="99541" y="85770"/>
                </a:lnTo>
                <a:lnTo>
                  <a:pt x="119028" y="85375"/>
                </a:lnTo>
                <a:lnTo>
                  <a:pt x="125072" y="85320"/>
                </a:lnTo>
                <a:lnTo>
                  <a:pt x="131006" y="86235"/>
                </a:lnTo>
                <a:lnTo>
                  <a:pt x="136867" y="87798"/>
                </a:lnTo>
                <a:lnTo>
                  <a:pt x="142680" y="89793"/>
                </a:lnTo>
                <a:lnTo>
                  <a:pt x="146555" y="92075"/>
                </a:lnTo>
                <a:lnTo>
                  <a:pt x="149138" y="94549"/>
                </a:lnTo>
                <a:lnTo>
                  <a:pt x="150860" y="97151"/>
                </a:lnTo>
                <a:lnTo>
                  <a:pt x="152961" y="98885"/>
                </a:lnTo>
                <a:lnTo>
                  <a:pt x="155314" y="100041"/>
                </a:lnTo>
                <a:lnTo>
                  <a:pt x="157835" y="100812"/>
                </a:lnTo>
                <a:lnTo>
                  <a:pt x="159516" y="104184"/>
                </a:lnTo>
                <a:lnTo>
                  <a:pt x="160636" y="109289"/>
                </a:lnTo>
                <a:lnTo>
                  <a:pt x="161383" y="115550"/>
                </a:lnTo>
                <a:lnTo>
                  <a:pt x="161881" y="120676"/>
                </a:lnTo>
                <a:lnTo>
                  <a:pt x="162213" y="125046"/>
                </a:lnTo>
                <a:lnTo>
                  <a:pt x="162434" y="128912"/>
                </a:lnTo>
                <a:lnTo>
                  <a:pt x="161629" y="134347"/>
                </a:lnTo>
                <a:lnTo>
                  <a:pt x="160140" y="140828"/>
                </a:lnTo>
                <a:lnTo>
                  <a:pt x="158195" y="148006"/>
                </a:lnTo>
                <a:lnTo>
                  <a:pt x="154993" y="154696"/>
                </a:lnTo>
                <a:lnTo>
                  <a:pt x="150953" y="161061"/>
                </a:lnTo>
                <a:lnTo>
                  <a:pt x="146355" y="167210"/>
                </a:lnTo>
                <a:lnTo>
                  <a:pt x="142338" y="172261"/>
                </a:lnTo>
                <a:lnTo>
                  <a:pt x="138707" y="176581"/>
                </a:lnTo>
                <a:lnTo>
                  <a:pt x="135333" y="180414"/>
                </a:lnTo>
                <a:lnTo>
                  <a:pt x="131179" y="184874"/>
                </a:lnTo>
                <a:lnTo>
                  <a:pt x="121484" y="194910"/>
                </a:lnTo>
                <a:lnTo>
                  <a:pt x="116232" y="199300"/>
                </a:lnTo>
                <a:lnTo>
                  <a:pt x="110825" y="203180"/>
                </a:lnTo>
                <a:lnTo>
                  <a:pt x="105316" y="206719"/>
                </a:lnTo>
                <a:lnTo>
                  <a:pt x="100690" y="209078"/>
                </a:lnTo>
                <a:lnTo>
                  <a:pt x="96654" y="210651"/>
                </a:lnTo>
                <a:lnTo>
                  <a:pt x="93011" y="211699"/>
                </a:lnTo>
                <a:lnTo>
                  <a:pt x="88677" y="213351"/>
                </a:lnTo>
                <a:lnTo>
                  <a:pt x="83883" y="215405"/>
                </a:lnTo>
                <a:lnTo>
                  <a:pt x="78782" y="217726"/>
                </a:lnTo>
                <a:lnTo>
                  <a:pt x="74428" y="218321"/>
                </a:lnTo>
                <a:lnTo>
                  <a:pt x="70574" y="217765"/>
                </a:lnTo>
                <a:lnTo>
                  <a:pt x="67051" y="216442"/>
                </a:lnTo>
                <a:lnTo>
                  <a:pt x="63751" y="215561"/>
                </a:lnTo>
                <a:lnTo>
                  <a:pt x="60598" y="214973"/>
                </a:lnTo>
                <a:lnTo>
                  <a:pt x="57543" y="214581"/>
                </a:lnTo>
                <a:lnTo>
                  <a:pt x="54555" y="214319"/>
                </a:lnTo>
                <a:lnTo>
                  <a:pt x="51610" y="214145"/>
                </a:lnTo>
                <a:lnTo>
                  <a:pt x="48694" y="214029"/>
                </a:lnTo>
                <a:lnTo>
                  <a:pt x="46750" y="212999"/>
                </a:lnTo>
                <a:lnTo>
                  <a:pt x="45454" y="211360"/>
                </a:lnTo>
                <a:lnTo>
                  <a:pt x="42862" y="20522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549"/>
          <p:cNvSpPr/>
          <p:nvPr/>
        </p:nvSpPr>
        <p:spPr>
          <a:xfrm>
            <a:off x="114299" y="4407975"/>
            <a:ext cx="411481" cy="263854"/>
          </a:xfrm>
          <a:custGeom>
            <a:avLst/>
            <a:gdLst/>
            <a:ahLst/>
            <a:cxnLst/>
            <a:rect l="0" t="0" r="0" b="0"/>
            <a:pathLst>
              <a:path w="411481" h="263854">
                <a:moveTo>
                  <a:pt x="0" y="101160"/>
                </a:moveTo>
                <a:lnTo>
                  <a:pt x="0" y="105711"/>
                </a:lnTo>
                <a:lnTo>
                  <a:pt x="1905" y="107051"/>
                </a:lnTo>
                <a:lnTo>
                  <a:pt x="12736" y="109890"/>
                </a:lnTo>
                <a:lnTo>
                  <a:pt x="19313" y="113930"/>
                </a:lnTo>
                <a:lnTo>
                  <a:pt x="28371" y="121560"/>
                </a:lnTo>
                <a:lnTo>
                  <a:pt x="70374" y="157188"/>
                </a:lnTo>
                <a:lnTo>
                  <a:pt x="87158" y="172416"/>
                </a:lnTo>
                <a:lnTo>
                  <a:pt x="97158" y="180097"/>
                </a:lnTo>
                <a:lnTo>
                  <a:pt x="108587" y="188075"/>
                </a:lnTo>
                <a:lnTo>
                  <a:pt x="152048" y="216859"/>
                </a:lnTo>
                <a:lnTo>
                  <a:pt x="161373" y="222107"/>
                </a:lnTo>
                <a:lnTo>
                  <a:pt x="170447" y="226559"/>
                </a:lnTo>
                <a:lnTo>
                  <a:pt x="179354" y="230479"/>
                </a:lnTo>
                <a:lnTo>
                  <a:pt x="214644" y="245098"/>
                </a:lnTo>
                <a:lnTo>
                  <a:pt x="226916" y="249506"/>
                </a:lnTo>
                <a:lnTo>
                  <a:pt x="238908" y="253397"/>
                </a:lnTo>
                <a:lnTo>
                  <a:pt x="250712" y="256944"/>
                </a:lnTo>
                <a:lnTo>
                  <a:pt x="260486" y="259308"/>
                </a:lnTo>
                <a:lnTo>
                  <a:pt x="268908" y="260884"/>
                </a:lnTo>
                <a:lnTo>
                  <a:pt x="276427" y="261935"/>
                </a:lnTo>
                <a:lnTo>
                  <a:pt x="283345" y="262636"/>
                </a:lnTo>
                <a:lnTo>
                  <a:pt x="296111" y="263415"/>
                </a:lnTo>
                <a:lnTo>
                  <a:pt x="304907" y="263853"/>
                </a:lnTo>
                <a:lnTo>
                  <a:pt x="306141" y="262962"/>
                </a:lnTo>
                <a:lnTo>
                  <a:pt x="306964" y="261415"/>
                </a:lnTo>
                <a:lnTo>
                  <a:pt x="307513" y="259432"/>
                </a:lnTo>
                <a:lnTo>
                  <a:pt x="305583" y="252148"/>
                </a:lnTo>
                <a:lnTo>
                  <a:pt x="303734" y="247538"/>
                </a:lnTo>
                <a:lnTo>
                  <a:pt x="300597" y="240655"/>
                </a:lnTo>
                <a:lnTo>
                  <a:pt x="292032" y="222848"/>
                </a:lnTo>
                <a:lnTo>
                  <a:pt x="287080" y="213718"/>
                </a:lnTo>
                <a:lnTo>
                  <a:pt x="281875" y="204773"/>
                </a:lnTo>
                <a:lnTo>
                  <a:pt x="271010" y="187215"/>
                </a:lnTo>
                <a:lnTo>
                  <a:pt x="248514" y="152660"/>
                </a:lnTo>
                <a:lnTo>
                  <a:pt x="242828" y="144066"/>
                </a:lnTo>
                <a:lnTo>
                  <a:pt x="236181" y="132621"/>
                </a:lnTo>
                <a:lnTo>
                  <a:pt x="221174" y="104665"/>
                </a:lnTo>
                <a:lnTo>
                  <a:pt x="198448" y="60640"/>
                </a:lnTo>
                <a:lnTo>
                  <a:pt x="195164" y="54144"/>
                </a:lnTo>
                <a:lnTo>
                  <a:pt x="193927" y="46003"/>
                </a:lnTo>
                <a:lnTo>
                  <a:pt x="194055" y="36766"/>
                </a:lnTo>
                <a:lnTo>
                  <a:pt x="196553" y="12769"/>
                </a:lnTo>
                <a:lnTo>
                  <a:pt x="197710" y="9847"/>
                </a:lnTo>
                <a:lnTo>
                  <a:pt x="201537" y="4061"/>
                </a:lnTo>
                <a:lnTo>
                  <a:pt x="203890" y="2137"/>
                </a:lnTo>
                <a:lnTo>
                  <a:pt x="206412" y="855"/>
                </a:lnTo>
                <a:lnTo>
                  <a:pt x="209046" y="0"/>
                </a:lnTo>
                <a:lnTo>
                  <a:pt x="211754" y="383"/>
                </a:lnTo>
                <a:lnTo>
                  <a:pt x="214512" y="1589"/>
                </a:lnTo>
                <a:lnTo>
                  <a:pt x="217303" y="3347"/>
                </a:lnTo>
                <a:lnTo>
                  <a:pt x="222974" y="5471"/>
                </a:lnTo>
                <a:lnTo>
                  <a:pt x="230564" y="7840"/>
                </a:lnTo>
                <a:lnTo>
                  <a:pt x="239435" y="10372"/>
                </a:lnTo>
                <a:lnTo>
                  <a:pt x="250111" y="14917"/>
                </a:lnTo>
                <a:lnTo>
                  <a:pt x="261991" y="20805"/>
                </a:lnTo>
                <a:lnTo>
                  <a:pt x="286938" y="34014"/>
                </a:lnTo>
                <a:lnTo>
                  <a:pt x="345538" y="63825"/>
                </a:lnTo>
                <a:lnTo>
                  <a:pt x="355136" y="67697"/>
                </a:lnTo>
                <a:lnTo>
                  <a:pt x="363440" y="70279"/>
                </a:lnTo>
                <a:lnTo>
                  <a:pt x="370881" y="72000"/>
                </a:lnTo>
                <a:lnTo>
                  <a:pt x="377747" y="72195"/>
                </a:lnTo>
                <a:lnTo>
                  <a:pt x="390455" y="69871"/>
                </a:lnTo>
                <a:lnTo>
                  <a:pt x="394606" y="67918"/>
                </a:lnTo>
                <a:lnTo>
                  <a:pt x="397373" y="65663"/>
                </a:lnTo>
                <a:lnTo>
                  <a:pt x="403808" y="57940"/>
                </a:lnTo>
                <a:lnTo>
                  <a:pt x="406365" y="55202"/>
                </a:lnTo>
                <a:lnTo>
                  <a:pt x="408071" y="51471"/>
                </a:lnTo>
                <a:lnTo>
                  <a:pt x="409207" y="47079"/>
                </a:lnTo>
                <a:lnTo>
                  <a:pt x="411480" y="3257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550"/>
          <p:cNvSpPr/>
          <p:nvPr/>
        </p:nvSpPr>
        <p:spPr>
          <a:xfrm>
            <a:off x="388619" y="4192001"/>
            <a:ext cx="195425" cy="170733"/>
          </a:xfrm>
          <a:custGeom>
            <a:avLst/>
            <a:gdLst/>
            <a:ahLst/>
            <a:cxnLst/>
            <a:rect l="0" t="0" r="0" b="0"/>
            <a:pathLst>
              <a:path w="195425" h="170733">
                <a:moveTo>
                  <a:pt x="17145" y="51386"/>
                </a:moveTo>
                <a:lnTo>
                  <a:pt x="21696" y="65039"/>
                </a:lnTo>
                <a:lnTo>
                  <a:pt x="23989" y="70965"/>
                </a:lnTo>
                <a:lnTo>
                  <a:pt x="26471" y="76821"/>
                </a:lnTo>
                <a:lnTo>
                  <a:pt x="29077" y="82630"/>
                </a:lnTo>
                <a:lnTo>
                  <a:pt x="35577" y="90313"/>
                </a:lnTo>
                <a:lnTo>
                  <a:pt x="44673" y="99245"/>
                </a:lnTo>
                <a:lnTo>
                  <a:pt x="55500" y="109010"/>
                </a:lnTo>
                <a:lnTo>
                  <a:pt x="65575" y="117424"/>
                </a:lnTo>
                <a:lnTo>
                  <a:pt x="75149" y="124939"/>
                </a:lnTo>
                <a:lnTo>
                  <a:pt x="84390" y="131854"/>
                </a:lnTo>
                <a:lnTo>
                  <a:pt x="94360" y="138369"/>
                </a:lnTo>
                <a:lnTo>
                  <a:pt x="104817" y="144617"/>
                </a:lnTo>
                <a:lnTo>
                  <a:pt x="124691" y="155687"/>
                </a:lnTo>
                <a:lnTo>
                  <a:pt x="139873" y="163782"/>
                </a:lnTo>
                <a:lnTo>
                  <a:pt x="146589" y="166322"/>
                </a:lnTo>
                <a:lnTo>
                  <a:pt x="152971" y="168015"/>
                </a:lnTo>
                <a:lnTo>
                  <a:pt x="159131" y="169144"/>
                </a:lnTo>
                <a:lnTo>
                  <a:pt x="164190" y="169896"/>
                </a:lnTo>
                <a:lnTo>
                  <a:pt x="168515" y="170398"/>
                </a:lnTo>
                <a:lnTo>
                  <a:pt x="172351" y="170732"/>
                </a:lnTo>
                <a:lnTo>
                  <a:pt x="175861" y="170003"/>
                </a:lnTo>
                <a:lnTo>
                  <a:pt x="179153" y="168564"/>
                </a:lnTo>
                <a:lnTo>
                  <a:pt x="182301" y="166652"/>
                </a:lnTo>
                <a:lnTo>
                  <a:pt x="188338" y="164528"/>
                </a:lnTo>
                <a:lnTo>
                  <a:pt x="191281" y="163962"/>
                </a:lnTo>
                <a:lnTo>
                  <a:pt x="193243" y="161679"/>
                </a:lnTo>
                <a:lnTo>
                  <a:pt x="194552" y="158252"/>
                </a:lnTo>
                <a:lnTo>
                  <a:pt x="195424" y="154063"/>
                </a:lnTo>
                <a:lnTo>
                  <a:pt x="195053" y="150317"/>
                </a:lnTo>
                <a:lnTo>
                  <a:pt x="193853" y="146868"/>
                </a:lnTo>
                <a:lnTo>
                  <a:pt x="192100" y="143616"/>
                </a:lnTo>
                <a:lnTo>
                  <a:pt x="190932" y="139543"/>
                </a:lnTo>
                <a:lnTo>
                  <a:pt x="190153" y="134922"/>
                </a:lnTo>
                <a:lnTo>
                  <a:pt x="189634" y="129937"/>
                </a:lnTo>
                <a:lnTo>
                  <a:pt x="187383" y="123756"/>
                </a:lnTo>
                <a:lnTo>
                  <a:pt x="183977" y="116777"/>
                </a:lnTo>
                <a:lnTo>
                  <a:pt x="179801" y="109268"/>
                </a:lnTo>
                <a:lnTo>
                  <a:pt x="175113" y="102357"/>
                </a:lnTo>
                <a:lnTo>
                  <a:pt x="170082" y="95844"/>
                </a:lnTo>
                <a:lnTo>
                  <a:pt x="164823" y="89597"/>
                </a:lnTo>
                <a:lnTo>
                  <a:pt x="160365" y="82575"/>
                </a:lnTo>
                <a:lnTo>
                  <a:pt x="156440" y="75036"/>
                </a:lnTo>
                <a:lnTo>
                  <a:pt x="152871" y="67153"/>
                </a:lnTo>
                <a:lnTo>
                  <a:pt x="147634" y="59992"/>
                </a:lnTo>
                <a:lnTo>
                  <a:pt x="141285" y="53314"/>
                </a:lnTo>
                <a:lnTo>
                  <a:pt x="134195" y="46956"/>
                </a:lnTo>
                <a:lnTo>
                  <a:pt x="121238" y="34812"/>
                </a:lnTo>
                <a:lnTo>
                  <a:pt x="115115" y="28907"/>
                </a:lnTo>
                <a:lnTo>
                  <a:pt x="109129" y="24018"/>
                </a:lnTo>
                <a:lnTo>
                  <a:pt x="103233" y="19805"/>
                </a:lnTo>
                <a:lnTo>
                  <a:pt x="97397" y="16045"/>
                </a:lnTo>
                <a:lnTo>
                  <a:pt x="91601" y="12585"/>
                </a:lnTo>
                <a:lnTo>
                  <a:pt x="85833" y="9327"/>
                </a:lnTo>
                <a:lnTo>
                  <a:pt x="80082" y="6201"/>
                </a:lnTo>
                <a:lnTo>
                  <a:pt x="74343" y="4118"/>
                </a:lnTo>
                <a:lnTo>
                  <a:pt x="68612" y="2729"/>
                </a:lnTo>
                <a:lnTo>
                  <a:pt x="62887" y="1803"/>
                </a:lnTo>
                <a:lnTo>
                  <a:pt x="57165" y="1186"/>
                </a:lnTo>
                <a:lnTo>
                  <a:pt x="51445" y="774"/>
                </a:lnTo>
                <a:lnTo>
                  <a:pt x="40962" y="317"/>
                </a:lnTo>
                <a:lnTo>
                  <a:pt x="33128" y="114"/>
                </a:lnTo>
                <a:lnTo>
                  <a:pt x="18812" y="0"/>
                </a:lnTo>
                <a:lnTo>
                  <a:pt x="14446" y="936"/>
                </a:lnTo>
                <a:lnTo>
                  <a:pt x="10584" y="2513"/>
                </a:lnTo>
                <a:lnTo>
                  <a:pt x="0" y="852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551"/>
          <p:cNvSpPr/>
          <p:nvPr/>
        </p:nvSpPr>
        <p:spPr>
          <a:xfrm>
            <a:off x="388619" y="3960148"/>
            <a:ext cx="291026" cy="195709"/>
          </a:xfrm>
          <a:custGeom>
            <a:avLst/>
            <a:gdLst/>
            <a:ahLst/>
            <a:cxnLst/>
            <a:rect l="0" t="0" r="0" b="0"/>
            <a:pathLst>
              <a:path w="291026" h="195709">
                <a:moveTo>
                  <a:pt x="0" y="120362"/>
                </a:moveTo>
                <a:lnTo>
                  <a:pt x="13653" y="124912"/>
                </a:lnTo>
                <a:lnTo>
                  <a:pt x="19580" y="127206"/>
                </a:lnTo>
                <a:lnTo>
                  <a:pt x="25436" y="129687"/>
                </a:lnTo>
                <a:lnTo>
                  <a:pt x="31245" y="132293"/>
                </a:lnTo>
                <a:lnTo>
                  <a:pt x="37975" y="135936"/>
                </a:lnTo>
                <a:lnTo>
                  <a:pt x="45319" y="140270"/>
                </a:lnTo>
                <a:lnTo>
                  <a:pt x="53073" y="145064"/>
                </a:lnTo>
                <a:lnTo>
                  <a:pt x="60147" y="149212"/>
                </a:lnTo>
                <a:lnTo>
                  <a:pt x="66768" y="152930"/>
                </a:lnTo>
                <a:lnTo>
                  <a:pt x="73087" y="156361"/>
                </a:lnTo>
                <a:lnTo>
                  <a:pt x="79205" y="160554"/>
                </a:lnTo>
                <a:lnTo>
                  <a:pt x="85188" y="165254"/>
                </a:lnTo>
                <a:lnTo>
                  <a:pt x="91082" y="170292"/>
                </a:lnTo>
                <a:lnTo>
                  <a:pt x="99774" y="174604"/>
                </a:lnTo>
                <a:lnTo>
                  <a:pt x="110331" y="178431"/>
                </a:lnTo>
                <a:lnTo>
                  <a:pt x="132856" y="185223"/>
                </a:lnTo>
                <a:lnTo>
                  <a:pt x="152392" y="191416"/>
                </a:lnTo>
                <a:lnTo>
                  <a:pt x="160650" y="193449"/>
                </a:lnTo>
                <a:lnTo>
                  <a:pt x="168060" y="194804"/>
                </a:lnTo>
                <a:lnTo>
                  <a:pt x="174905" y="195708"/>
                </a:lnTo>
                <a:lnTo>
                  <a:pt x="180421" y="195357"/>
                </a:lnTo>
                <a:lnTo>
                  <a:pt x="185051" y="194171"/>
                </a:lnTo>
                <a:lnTo>
                  <a:pt x="192735" y="190313"/>
                </a:lnTo>
                <a:lnTo>
                  <a:pt x="199325" y="185424"/>
                </a:lnTo>
                <a:lnTo>
                  <a:pt x="201464" y="182786"/>
                </a:lnTo>
                <a:lnTo>
                  <a:pt x="202889" y="180076"/>
                </a:lnTo>
                <a:lnTo>
                  <a:pt x="203840" y="177316"/>
                </a:lnTo>
                <a:lnTo>
                  <a:pt x="203521" y="173571"/>
                </a:lnTo>
                <a:lnTo>
                  <a:pt x="202356" y="169170"/>
                </a:lnTo>
                <a:lnTo>
                  <a:pt x="197569" y="155389"/>
                </a:lnTo>
                <a:lnTo>
                  <a:pt x="189091" y="130214"/>
                </a:lnTo>
                <a:lnTo>
                  <a:pt x="184163" y="118358"/>
                </a:lnTo>
                <a:lnTo>
                  <a:pt x="178973" y="107596"/>
                </a:lnTo>
                <a:lnTo>
                  <a:pt x="173608" y="97564"/>
                </a:lnTo>
                <a:lnTo>
                  <a:pt x="168126" y="88018"/>
                </a:lnTo>
                <a:lnTo>
                  <a:pt x="162567" y="78797"/>
                </a:lnTo>
                <a:lnTo>
                  <a:pt x="156956" y="69792"/>
                </a:lnTo>
                <a:lnTo>
                  <a:pt x="151310" y="61883"/>
                </a:lnTo>
                <a:lnTo>
                  <a:pt x="145641" y="54706"/>
                </a:lnTo>
                <a:lnTo>
                  <a:pt x="139957" y="48016"/>
                </a:lnTo>
                <a:lnTo>
                  <a:pt x="135215" y="40699"/>
                </a:lnTo>
                <a:lnTo>
                  <a:pt x="131101" y="32963"/>
                </a:lnTo>
                <a:lnTo>
                  <a:pt x="127406" y="24949"/>
                </a:lnTo>
                <a:lnTo>
                  <a:pt x="123037" y="17700"/>
                </a:lnTo>
                <a:lnTo>
                  <a:pt x="118220" y="10963"/>
                </a:lnTo>
                <a:lnTo>
                  <a:pt x="113103" y="4567"/>
                </a:lnTo>
                <a:lnTo>
                  <a:pt x="108740" y="1255"/>
                </a:lnTo>
                <a:lnTo>
                  <a:pt x="104878" y="0"/>
                </a:lnTo>
                <a:lnTo>
                  <a:pt x="96388" y="278"/>
                </a:lnTo>
                <a:lnTo>
                  <a:pt x="97596" y="3158"/>
                </a:lnTo>
                <a:lnTo>
                  <a:pt x="100307" y="7936"/>
                </a:lnTo>
                <a:lnTo>
                  <a:pt x="104019" y="13979"/>
                </a:lnTo>
                <a:lnTo>
                  <a:pt x="108399" y="18960"/>
                </a:lnTo>
                <a:lnTo>
                  <a:pt x="113223" y="23233"/>
                </a:lnTo>
                <a:lnTo>
                  <a:pt x="118345" y="27034"/>
                </a:lnTo>
                <a:lnTo>
                  <a:pt x="126522" y="32426"/>
                </a:lnTo>
                <a:lnTo>
                  <a:pt x="148307" y="46036"/>
                </a:lnTo>
                <a:lnTo>
                  <a:pt x="160784" y="52714"/>
                </a:lnTo>
                <a:lnTo>
                  <a:pt x="173865" y="59071"/>
                </a:lnTo>
                <a:lnTo>
                  <a:pt x="187347" y="65214"/>
                </a:lnTo>
                <a:lnTo>
                  <a:pt x="199193" y="70261"/>
                </a:lnTo>
                <a:lnTo>
                  <a:pt x="209948" y="74579"/>
                </a:lnTo>
                <a:lnTo>
                  <a:pt x="219976" y="78410"/>
                </a:lnTo>
                <a:lnTo>
                  <a:pt x="227613" y="80964"/>
                </a:lnTo>
                <a:lnTo>
                  <a:pt x="233657" y="82666"/>
                </a:lnTo>
                <a:lnTo>
                  <a:pt x="238639" y="83801"/>
                </a:lnTo>
                <a:lnTo>
                  <a:pt x="243865" y="83605"/>
                </a:lnTo>
                <a:lnTo>
                  <a:pt x="249255" y="82523"/>
                </a:lnTo>
                <a:lnTo>
                  <a:pt x="254752" y="80848"/>
                </a:lnTo>
                <a:lnTo>
                  <a:pt x="260323" y="79732"/>
                </a:lnTo>
                <a:lnTo>
                  <a:pt x="265941" y="78988"/>
                </a:lnTo>
                <a:lnTo>
                  <a:pt x="271592" y="78491"/>
                </a:lnTo>
                <a:lnTo>
                  <a:pt x="275359" y="76256"/>
                </a:lnTo>
                <a:lnTo>
                  <a:pt x="277870" y="72860"/>
                </a:lnTo>
                <a:lnTo>
                  <a:pt x="279544" y="68692"/>
                </a:lnTo>
                <a:lnTo>
                  <a:pt x="281613" y="64960"/>
                </a:lnTo>
                <a:lnTo>
                  <a:pt x="283945" y="61520"/>
                </a:lnTo>
                <a:lnTo>
                  <a:pt x="286452" y="58274"/>
                </a:lnTo>
                <a:lnTo>
                  <a:pt x="288123" y="54205"/>
                </a:lnTo>
                <a:lnTo>
                  <a:pt x="289237" y="49587"/>
                </a:lnTo>
                <a:lnTo>
                  <a:pt x="289980" y="44604"/>
                </a:lnTo>
                <a:lnTo>
                  <a:pt x="290475" y="39376"/>
                </a:lnTo>
                <a:lnTo>
                  <a:pt x="290805" y="33986"/>
                </a:lnTo>
                <a:lnTo>
                  <a:pt x="291025" y="28488"/>
                </a:lnTo>
                <a:lnTo>
                  <a:pt x="290219" y="23870"/>
                </a:lnTo>
                <a:lnTo>
                  <a:pt x="288730" y="19839"/>
                </a:lnTo>
                <a:lnTo>
                  <a:pt x="282893" y="891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552"/>
          <p:cNvSpPr/>
          <p:nvPr/>
        </p:nvSpPr>
        <p:spPr>
          <a:xfrm>
            <a:off x="525779" y="3651885"/>
            <a:ext cx="205186" cy="282432"/>
          </a:xfrm>
          <a:custGeom>
            <a:avLst/>
            <a:gdLst/>
            <a:ahLst/>
            <a:cxnLst/>
            <a:rect l="0" t="0" r="0" b="0"/>
            <a:pathLst>
              <a:path w="205186" h="282432">
                <a:moveTo>
                  <a:pt x="0" y="137160"/>
                </a:moveTo>
                <a:lnTo>
                  <a:pt x="4551" y="150812"/>
                </a:lnTo>
                <a:lnTo>
                  <a:pt x="7797" y="156739"/>
                </a:lnTo>
                <a:lnTo>
                  <a:pt x="11866" y="162595"/>
                </a:lnTo>
                <a:lnTo>
                  <a:pt x="16483" y="168404"/>
                </a:lnTo>
                <a:lnTo>
                  <a:pt x="27181" y="177992"/>
                </a:lnTo>
                <a:lnTo>
                  <a:pt x="41934" y="190099"/>
                </a:lnTo>
                <a:lnTo>
                  <a:pt x="59388" y="203885"/>
                </a:lnTo>
                <a:lnTo>
                  <a:pt x="75787" y="215933"/>
                </a:lnTo>
                <a:lnTo>
                  <a:pt x="91483" y="226823"/>
                </a:lnTo>
                <a:lnTo>
                  <a:pt x="106708" y="236940"/>
                </a:lnTo>
                <a:lnTo>
                  <a:pt x="121622" y="245590"/>
                </a:lnTo>
                <a:lnTo>
                  <a:pt x="136326" y="253261"/>
                </a:lnTo>
                <a:lnTo>
                  <a:pt x="150892" y="260281"/>
                </a:lnTo>
                <a:lnTo>
                  <a:pt x="161555" y="264960"/>
                </a:lnTo>
                <a:lnTo>
                  <a:pt x="169616" y="268080"/>
                </a:lnTo>
                <a:lnTo>
                  <a:pt x="175942" y="270160"/>
                </a:lnTo>
                <a:lnTo>
                  <a:pt x="181113" y="272499"/>
                </a:lnTo>
                <a:lnTo>
                  <a:pt x="185512" y="275011"/>
                </a:lnTo>
                <a:lnTo>
                  <a:pt x="189397" y="277638"/>
                </a:lnTo>
                <a:lnTo>
                  <a:pt x="192940" y="279389"/>
                </a:lnTo>
                <a:lnTo>
                  <a:pt x="196254" y="280557"/>
                </a:lnTo>
                <a:lnTo>
                  <a:pt x="203867" y="282431"/>
                </a:lnTo>
                <a:lnTo>
                  <a:pt x="204491" y="281632"/>
                </a:lnTo>
                <a:lnTo>
                  <a:pt x="205185" y="278204"/>
                </a:lnTo>
                <a:lnTo>
                  <a:pt x="204418" y="275957"/>
                </a:lnTo>
                <a:lnTo>
                  <a:pt x="201025" y="270920"/>
                </a:lnTo>
                <a:lnTo>
                  <a:pt x="197834" y="268243"/>
                </a:lnTo>
                <a:lnTo>
                  <a:pt x="193802" y="265506"/>
                </a:lnTo>
                <a:lnTo>
                  <a:pt x="189209" y="262729"/>
                </a:lnTo>
                <a:lnTo>
                  <a:pt x="176486" y="254563"/>
                </a:lnTo>
                <a:lnTo>
                  <a:pt x="169092" y="249719"/>
                </a:lnTo>
                <a:lnTo>
                  <a:pt x="162258" y="243631"/>
                </a:lnTo>
                <a:lnTo>
                  <a:pt x="155797" y="236716"/>
                </a:lnTo>
                <a:lnTo>
                  <a:pt x="149585" y="229248"/>
                </a:lnTo>
                <a:lnTo>
                  <a:pt x="143539" y="221412"/>
                </a:lnTo>
                <a:lnTo>
                  <a:pt x="137603" y="213330"/>
                </a:lnTo>
                <a:lnTo>
                  <a:pt x="131740" y="205085"/>
                </a:lnTo>
                <a:lnTo>
                  <a:pt x="123069" y="193873"/>
                </a:lnTo>
                <a:lnTo>
                  <a:pt x="90970" y="153646"/>
                </a:lnTo>
                <a:lnTo>
                  <a:pt x="82554" y="142436"/>
                </a:lnTo>
                <a:lnTo>
                  <a:pt x="75039" y="132104"/>
                </a:lnTo>
                <a:lnTo>
                  <a:pt x="70028" y="123312"/>
                </a:lnTo>
                <a:lnTo>
                  <a:pt x="66688" y="115545"/>
                </a:lnTo>
                <a:lnTo>
                  <a:pt x="64461" y="108462"/>
                </a:lnTo>
                <a:lnTo>
                  <a:pt x="61072" y="99931"/>
                </a:lnTo>
                <a:lnTo>
                  <a:pt x="56907" y="90433"/>
                </a:lnTo>
                <a:lnTo>
                  <a:pt x="52226" y="80291"/>
                </a:lnTo>
                <a:lnTo>
                  <a:pt x="49105" y="69720"/>
                </a:lnTo>
                <a:lnTo>
                  <a:pt x="47024" y="58862"/>
                </a:lnTo>
                <a:lnTo>
                  <a:pt x="4286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553"/>
          <p:cNvSpPr/>
          <p:nvPr/>
        </p:nvSpPr>
        <p:spPr>
          <a:xfrm>
            <a:off x="568642" y="3514725"/>
            <a:ext cx="184046" cy="203648"/>
          </a:xfrm>
          <a:custGeom>
            <a:avLst/>
            <a:gdLst/>
            <a:ahLst/>
            <a:cxnLst/>
            <a:rect l="0" t="0" r="0" b="0"/>
            <a:pathLst>
              <a:path w="184046" h="203648">
                <a:moveTo>
                  <a:pt x="0" y="0"/>
                </a:moveTo>
                <a:lnTo>
                  <a:pt x="20151" y="80604"/>
                </a:lnTo>
                <a:lnTo>
                  <a:pt x="22959" y="88026"/>
                </a:lnTo>
                <a:lnTo>
                  <a:pt x="25783" y="92974"/>
                </a:lnTo>
                <a:lnTo>
                  <a:pt x="28619" y="96272"/>
                </a:lnTo>
                <a:lnTo>
                  <a:pt x="32414" y="98472"/>
                </a:lnTo>
                <a:lnTo>
                  <a:pt x="36850" y="99938"/>
                </a:lnTo>
                <a:lnTo>
                  <a:pt x="41711" y="100915"/>
                </a:lnTo>
                <a:lnTo>
                  <a:pt x="45905" y="100614"/>
                </a:lnTo>
                <a:lnTo>
                  <a:pt x="49653" y="99461"/>
                </a:lnTo>
                <a:lnTo>
                  <a:pt x="53105" y="97740"/>
                </a:lnTo>
                <a:lnTo>
                  <a:pt x="57311" y="96592"/>
                </a:lnTo>
                <a:lnTo>
                  <a:pt x="62020" y="95827"/>
                </a:lnTo>
                <a:lnTo>
                  <a:pt x="67064" y="95317"/>
                </a:lnTo>
                <a:lnTo>
                  <a:pt x="71379" y="94025"/>
                </a:lnTo>
                <a:lnTo>
                  <a:pt x="75209" y="92211"/>
                </a:lnTo>
                <a:lnTo>
                  <a:pt x="78714" y="90049"/>
                </a:lnTo>
                <a:lnTo>
                  <a:pt x="82956" y="87655"/>
                </a:lnTo>
                <a:lnTo>
                  <a:pt x="92749" y="82455"/>
                </a:lnTo>
                <a:lnTo>
                  <a:pt x="98028" y="80687"/>
                </a:lnTo>
                <a:lnTo>
                  <a:pt x="103452" y="79509"/>
                </a:lnTo>
                <a:lnTo>
                  <a:pt x="108973" y="78723"/>
                </a:lnTo>
                <a:lnTo>
                  <a:pt x="114559" y="77247"/>
                </a:lnTo>
                <a:lnTo>
                  <a:pt x="120187" y="75310"/>
                </a:lnTo>
                <a:lnTo>
                  <a:pt x="125845" y="73067"/>
                </a:lnTo>
                <a:lnTo>
                  <a:pt x="130569" y="72524"/>
                </a:lnTo>
                <a:lnTo>
                  <a:pt x="134671" y="73114"/>
                </a:lnTo>
                <a:lnTo>
                  <a:pt x="138358" y="74460"/>
                </a:lnTo>
                <a:lnTo>
                  <a:pt x="142721" y="75357"/>
                </a:lnTo>
                <a:lnTo>
                  <a:pt x="147535" y="75956"/>
                </a:lnTo>
                <a:lnTo>
                  <a:pt x="152649" y="76355"/>
                </a:lnTo>
                <a:lnTo>
                  <a:pt x="157011" y="77573"/>
                </a:lnTo>
                <a:lnTo>
                  <a:pt x="160871" y="79338"/>
                </a:lnTo>
                <a:lnTo>
                  <a:pt x="164398" y="81467"/>
                </a:lnTo>
                <a:lnTo>
                  <a:pt x="166748" y="84791"/>
                </a:lnTo>
                <a:lnTo>
                  <a:pt x="168316" y="88912"/>
                </a:lnTo>
                <a:lnTo>
                  <a:pt x="169360" y="93565"/>
                </a:lnTo>
                <a:lnTo>
                  <a:pt x="171009" y="98571"/>
                </a:lnTo>
                <a:lnTo>
                  <a:pt x="173061" y="103814"/>
                </a:lnTo>
                <a:lnTo>
                  <a:pt x="175382" y="109214"/>
                </a:lnTo>
                <a:lnTo>
                  <a:pt x="177881" y="115672"/>
                </a:lnTo>
                <a:lnTo>
                  <a:pt x="183198" y="130467"/>
                </a:lnTo>
                <a:lnTo>
                  <a:pt x="184045" y="137460"/>
                </a:lnTo>
                <a:lnTo>
                  <a:pt x="183656" y="144028"/>
                </a:lnTo>
                <a:lnTo>
                  <a:pt x="182445" y="150311"/>
                </a:lnTo>
                <a:lnTo>
                  <a:pt x="181637" y="159262"/>
                </a:lnTo>
                <a:lnTo>
                  <a:pt x="181099" y="169992"/>
                </a:lnTo>
                <a:lnTo>
                  <a:pt x="180740" y="181908"/>
                </a:lnTo>
                <a:lnTo>
                  <a:pt x="179549" y="189852"/>
                </a:lnTo>
                <a:lnTo>
                  <a:pt x="177801" y="195148"/>
                </a:lnTo>
                <a:lnTo>
                  <a:pt x="175684" y="198678"/>
                </a:lnTo>
                <a:lnTo>
                  <a:pt x="173320" y="201032"/>
                </a:lnTo>
                <a:lnTo>
                  <a:pt x="170792" y="202601"/>
                </a:lnTo>
                <a:lnTo>
                  <a:pt x="168154" y="203647"/>
                </a:lnTo>
                <a:lnTo>
                  <a:pt x="166395" y="202440"/>
                </a:lnTo>
                <a:lnTo>
                  <a:pt x="165222" y="199730"/>
                </a:lnTo>
                <a:lnTo>
                  <a:pt x="164441" y="196018"/>
                </a:lnTo>
                <a:lnTo>
                  <a:pt x="163920" y="191639"/>
                </a:lnTo>
                <a:lnTo>
                  <a:pt x="163572" y="186814"/>
                </a:lnTo>
                <a:lnTo>
                  <a:pt x="162877" y="1714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554"/>
          <p:cNvSpPr/>
          <p:nvPr/>
        </p:nvSpPr>
        <p:spPr>
          <a:xfrm>
            <a:off x="705802" y="3206280"/>
            <a:ext cx="137009" cy="196614"/>
          </a:xfrm>
          <a:custGeom>
            <a:avLst/>
            <a:gdLst/>
            <a:ahLst/>
            <a:cxnLst/>
            <a:rect l="0" t="0" r="0" b="0"/>
            <a:pathLst>
              <a:path w="137009" h="196614">
                <a:moveTo>
                  <a:pt x="42862" y="34125"/>
                </a:moveTo>
                <a:lnTo>
                  <a:pt x="33761" y="43226"/>
                </a:lnTo>
                <a:lnTo>
                  <a:pt x="31080" y="46860"/>
                </a:lnTo>
                <a:lnTo>
                  <a:pt x="29292" y="50235"/>
                </a:lnTo>
                <a:lnTo>
                  <a:pt x="28101" y="53437"/>
                </a:lnTo>
                <a:lnTo>
                  <a:pt x="28259" y="57477"/>
                </a:lnTo>
                <a:lnTo>
                  <a:pt x="29317" y="62075"/>
                </a:lnTo>
                <a:lnTo>
                  <a:pt x="30974" y="67046"/>
                </a:lnTo>
                <a:lnTo>
                  <a:pt x="32080" y="73217"/>
                </a:lnTo>
                <a:lnTo>
                  <a:pt x="32816" y="80189"/>
                </a:lnTo>
                <a:lnTo>
                  <a:pt x="33308" y="87694"/>
                </a:lnTo>
                <a:lnTo>
                  <a:pt x="36493" y="97460"/>
                </a:lnTo>
                <a:lnTo>
                  <a:pt x="41473" y="108733"/>
                </a:lnTo>
                <a:lnTo>
                  <a:pt x="47651" y="121011"/>
                </a:lnTo>
                <a:lnTo>
                  <a:pt x="54627" y="133006"/>
                </a:lnTo>
                <a:lnTo>
                  <a:pt x="62136" y="144813"/>
                </a:lnTo>
                <a:lnTo>
                  <a:pt x="69999" y="156494"/>
                </a:lnTo>
                <a:lnTo>
                  <a:pt x="76193" y="166187"/>
                </a:lnTo>
                <a:lnTo>
                  <a:pt x="81276" y="174554"/>
                </a:lnTo>
                <a:lnTo>
                  <a:pt x="85616" y="182037"/>
                </a:lnTo>
                <a:lnTo>
                  <a:pt x="90415" y="187025"/>
                </a:lnTo>
                <a:lnTo>
                  <a:pt x="95519" y="190351"/>
                </a:lnTo>
                <a:lnTo>
                  <a:pt x="100827" y="192568"/>
                </a:lnTo>
                <a:lnTo>
                  <a:pt x="105318" y="194046"/>
                </a:lnTo>
                <a:lnTo>
                  <a:pt x="109264" y="195031"/>
                </a:lnTo>
                <a:lnTo>
                  <a:pt x="112848" y="195688"/>
                </a:lnTo>
                <a:lnTo>
                  <a:pt x="116189" y="196126"/>
                </a:lnTo>
                <a:lnTo>
                  <a:pt x="119370" y="196418"/>
                </a:lnTo>
                <a:lnTo>
                  <a:pt x="122442" y="196613"/>
                </a:lnTo>
                <a:lnTo>
                  <a:pt x="125443" y="195790"/>
                </a:lnTo>
                <a:lnTo>
                  <a:pt x="128396" y="194289"/>
                </a:lnTo>
                <a:lnTo>
                  <a:pt x="131317" y="192336"/>
                </a:lnTo>
                <a:lnTo>
                  <a:pt x="133265" y="190082"/>
                </a:lnTo>
                <a:lnTo>
                  <a:pt x="134563" y="187626"/>
                </a:lnTo>
                <a:lnTo>
                  <a:pt x="135429" y="185036"/>
                </a:lnTo>
                <a:lnTo>
                  <a:pt x="136006" y="181405"/>
                </a:lnTo>
                <a:lnTo>
                  <a:pt x="136391" y="177079"/>
                </a:lnTo>
                <a:lnTo>
                  <a:pt x="136647" y="172290"/>
                </a:lnTo>
                <a:lnTo>
                  <a:pt x="137008" y="129143"/>
                </a:lnTo>
                <a:lnTo>
                  <a:pt x="136106" y="112710"/>
                </a:lnTo>
                <a:lnTo>
                  <a:pt x="134552" y="96993"/>
                </a:lnTo>
                <a:lnTo>
                  <a:pt x="132564" y="81751"/>
                </a:lnTo>
                <a:lnTo>
                  <a:pt x="130286" y="69686"/>
                </a:lnTo>
                <a:lnTo>
                  <a:pt x="127815" y="59737"/>
                </a:lnTo>
                <a:lnTo>
                  <a:pt x="125215" y="51200"/>
                </a:lnTo>
                <a:lnTo>
                  <a:pt x="122529" y="43603"/>
                </a:lnTo>
                <a:lnTo>
                  <a:pt x="119786" y="36633"/>
                </a:lnTo>
                <a:lnTo>
                  <a:pt x="117005" y="30082"/>
                </a:lnTo>
                <a:lnTo>
                  <a:pt x="113246" y="24762"/>
                </a:lnTo>
                <a:lnTo>
                  <a:pt x="108835" y="20263"/>
                </a:lnTo>
                <a:lnTo>
                  <a:pt x="103989" y="16311"/>
                </a:lnTo>
                <a:lnTo>
                  <a:pt x="99806" y="12724"/>
                </a:lnTo>
                <a:lnTo>
                  <a:pt x="96065" y="9380"/>
                </a:lnTo>
                <a:lnTo>
                  <a:pt x="92618" y="6198"/>
                </a:lnTo>
                <a:lnTo>
                  <a:pt x="88415" y="4077"/>
                </a:lnTo>
                <a:lnTo>
                  <a:pt x="83709" y="2663"/>
                </a:lnTo>
                <a:lnTo>
                  <a:pt x="78666" y="1720"/>
                </a:lnTo>
                <a:lnTo>
                  <a:pt x="73399" y="1092"/>
                </a:lnTo>
                <a:lnTo>
                  <a:pt x="67983" y="673"/>
                </a:lnTo>
                <a:lnTo>
                  <a:pt x="57837" y="207"/>
                </a:lnTo>
                <a:lnTo>
                  <a:pt x="50153" y="0"/>
                </a:lnTo>
                <a:lnTo>
                  <a:pt x="43913" y="898"/>
                </a:lnTo>
                <a:lnTo>
                  <a:pt x="35943" y="2448"/>
                </a:lnTo>
                <a:lnTo>
                  <a:pt x="26819" y="4435"/>
                </a:lnTo>
                <a:lnTo>
                  <a:pt x="19784" y="5759"/>
                </a:lnTo>
                <a:lnTo>
                  <a:pt x="14142" y="6641"/>
                </a:lnTo>
                <a:lnTo>
                  <a:pt x="0" y="840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555"/>
          <p:cNvSpPr/>
          <p:nvPr/>
        </p:nvSpPr>
        <p:spPr>
          <a:xfrm>
            <a:off x="658345" y="2806841"/>
            <a:ext cx="356068" cy="390702"/>
          </a:xfrm>
          <a:custGeom>
            <a:avLst/>
            <a:gdLst/>
            <a:ahLst/>
            <a:cxnLst/>
            <a:rect l="0" t="0" r="0" b="0"/>
            <a:pathLst>
              <a:path w="356068" h="390702">
                <a:moveTo>
                  <a:pt x="56029" y="4939"/>
                </a:moveTo>
                <a:lnTo>
                  <a:pt x="42377" y="388"/>
                </a:lnTo>
                <a:lnTo>
                  <a:pt x="37403" y="0"/>
                </a:lnTo>
                <a:lnTo>
                  <a:pt x="33134" y="693"/>
                </a:lnTo>
                <a:lnTo>
                  <a:pt x="25851" y="4004"/>
                </a:lnTo>
                <a:lnTo>
                  <a:pt x="16396" y="10271"/>
                </a:lnTo>
                <a:lnTo>
                  <a:pt x="10475" y="12071"/>
                </a:lnTo>
                <a:lnTo>
                  <a:pt x="8515" y="14456"/>
                </a:lnTo>
                <a:lnTo>
                  <a:pt x="7208" y="17951"/>
                </a:lnTo>
                <a:lnTo>
                  <a:pt x="6337" y="22186"/>
                </a:lnTo>
                <a:lnTo>
                  <a:pt x="2829" y="29432"/>
                </a:lnTo>
                <a:lnTo>
                  <a:pt x="560" y="32697"/>
                </a:lnTo>
                <a:lnTo>
                  <a:pt x="0" y="35827"/>
                </a:lnTo>
                <a:lnTo>
                  <a:pt x="579" y="38866"/>
                </a:lnTo>
                <a:lnTo>
                  <a:pt x="3762" y="46687"/>
                </a:lnTo>
                <a:lnTo>
                  <a:pt x="8352" y="59688"/>
                </a:lnTo>
                <a:lnTo>
                  <a:pt x="11027" y="69912"/>
                </a:lnTo>
                <a:lnTo>
                  <a:pt x="11740" y="73972"/>
                </a:lnTo>
                <a:lnTo>
                  <a:pt x="15073" y="80488"/>
                </a:lnTo>
                <a:lnTo>
                  <a:pt x="20153" y="88642"/>
                </a:lnTo>
                <a:lnTo>
                  <a:pt x="26397" y="97889"/>
                </a:lnTo>
                <a:lnTo>
                  <a:pt x="32464" y="105005"/>
                </a:lnTo>
                <a:lnTo>
                  <a:pt x="38414" y="110702"/>
                </a:lnTo>
                <a:lnTo>
                  <a:pt x="44286" y="115453"/>
                </a:lnTo>
                <a:lnTo>
                  <a:pt x="50105" y="120525"/>
                </a:lnTo>
                <a:lnTo>
                  <a:pt x="55890" y="125811"/>
                </a:lnTo>
                <a:lnTo>
                  <a:pt x="66445" y="136764"/>
                </a:lnTo>
                <a:lnTo>
                  <a:pt x="74311" y="147983"/>
                </a:lnTo>
                <a:lnTo>
                  <a:pt x="79647" y="154594"/>
                </a:lnTo>
                <a:lnTo>
                  <a:pt x="86062" y="161859"/>
                </a:lnTo>
                <a:lnTo>
                  <a:pt x="93196" y="169560"/>
                </a:lnTo>
                <a:lnTo>
                  <a:pt x="100810" y="176598"/>
                </a:lnTo>
                <a:lnTo>
                  <a:pt x="108743" y="183196"/>
                </a:lnTo>
                <a:lnTo>
                  <a:pt x="116889" y="189499"/>
                </a:lnTo>
                <a:lnTo>
                  <a:pt x="124225" y="195607"/>
                </a:lnTo>
                <a:lnTo>
                  <a:pt x="131021" y="201583"/>
                </a:lnTo>
                <a:lnTo>
                  <a:pt x="137456" y="207473"/>
                </a:lnTo>
                <a:lnTo>
                  <a:pt x="152227" y="221636"/>
                </a:lnTo>
                <a:lnTo>
                  <a:pt x="160166" y="229414"/>
                </a:lnTo>
                <a:lnTo>
                  <a:pt x="168316" y="236504"/>
                </a:lnTo>
                <a:lnTo>
                  <a:pt x="176607" y="243135"/>
                </a:lnTo>
                <a:lnTo>
                  <a:pt x="184992" y="249461"/>
                </a:lnTo>
                <a:lnTo>
                  <a:pt x="193440" y="256536"/>
                </a:lnTo>
                <a:lnTo>
                  <a:pt x="201929" y="264110"/>
                </a:lnTo>
                <a:lnTo>
                  <a:pt x="218029" y="279194"/>
                </a:lnTo>
                <a:lnTo>
                  <a:pt x="241612" y="302205"/>
                </a:lnTo>
                <a:lnTo>
                  <a:pt x="296862" y="357246"/>
                </a:lnTo>
                <a:lnTo>
                  <a:pt x="304215" y="363635"/>
                </a:lnTo>
                <a:lnTo>
                  <a:pt x="311021" y="368847"/>
                </a:lnTo>
                <a:lnTo>
                  <a:pt x="317464" y="373274"/>
                </a:lnTo>
                <a:lnTo>
                  <a:pt x="323664" y="377178"/>
                </a:lnTo>
                <a:lnTo>
                  <a:pt x="329703" y="380733"/>
                </a:lnTo>
                <a:lnTo>
                  <a:pt x="340539" y="386271"/>
                </a:lnTo>
                <a:lnTo>
                  <a:pt x="344763" y="387748"/>
                </a:lnTo>
                <a:lnTo>
                  <a:pt x="356067" y="39070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556"/>
          <p:cNvSpPr/>
          <p:nvPr/>
        </p:nvSpPr>
        <p:spPr>
          <a:xfrm>
            <a:off x="791748" y="2846070"/>
            <a:ext cx="154085" cy="282893"/>
          </a:xfrm>
          <a:custGeom>
            <a:avLst/>
            <a:gdLst/>
            <a:ahLst/>
            <a:cxnLst/>
            <a:rect l="0" t="0" r="0" b="0"/>
            <a:pathLst>
              <a:path w="154085" h="282893">
                <a:moveTo>
                  <a:pt x="25496" y="282892"/>
                </a:moveTo>
                <a:lnTo>
                  <a:pt x="7293" y="278341"/>
                </a:lnTo>
                <a:lnTo>
                  <a:pt x="2883" y="277000"/>
                </a:lnTo>
                <a:lnTo>
                  <a:pt x="896" y="276107"/>
                </a:lnTo>
                <a:lnTo>
                  <a:pt x="524" y="275511"/>
                </a:lnTo>
                <a:lnTo>
                  <a:pt x="0" y="270122"/>
                </a:lnTo>
                <a:lnTo>
                  <a:pt x="2417" y="262611"/>
                </a:lnTo>
                <a:lnTo>
                  <a:pt x="4395" y="257942"/>
                </a:lnTo>
                <a:lnTo>
                  <a:pt x="5714" y="251971"/>
                </a:lnTo>
                <a:lnTo>
                  <a:pt x="6593" y="245133"/>
                </a:lnTo>
                <a:lnTo>
                  <a:pt x="7179" y="237717"/>
                </a:lnTo>
                <a:lnTo>
                  <a:pt x="9475" y="229915"/>
                </a:lnTo>
                <a:lnTo>
                  <a:pt x="12910" y="221857"/>
                </a:lnTo>
                <a:lnTo>
                  <a:pt x="17106" y="213627"/>
                </a:lnTo>
                <a:lnTo>
                  <a:pt x="20855" y="204330"/>
                </a:lnTo>
                <a:lnTo>
                  <a:pt x="24307" y="194323"/>
                </a:lnTo>
                <a:lnTo>
                  <a:pt x="27561" y="183841"/>
                </a:lnTo>
                <a:lnTo>
                  <a:pt x="35445" y="166375"/>
                </a:lnTo>
                <a:lnTo>
                  <a:pt x="46417" y="144254"/>
                </a:lnTo>
                <a:lnTo>
                  <a:pt x="59446" y="119029"/>
                </a:lnTo>
                <a:lnTo>
                  <a:pt x="70989" y="99355"/>
                </a:lnTo>
                <a:lnTo>
                  <a:pt x="81543" y="83382"/>
                </a:lnTo>
                <a:lnTo>
                  <a:pt x="99936" y="58013"/>
                </a:lnTo>
                <a:lnTo>
                  <a:pt x="107508" y="47248"/>
                </a:lnTo>
                <a:lnTo>
                  <a:pt x="154084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557"/>
          <p:cNvSpPr/>
          <p:nvPr/>
        </p:nvSpPr>
        <p:spPr>
          <a:xfrm>
            <a:off x="697715" y="4491990"/>
            <a:ext cx="304079" cy="289623"/>
          </a:xfrm>
          <a:custGeom>
            <a:avLst/>
            <a:gdLst/>
            <a:ahLst/>
            <a:cxnLst/>
            <a:rect l="0" t="0" r="0" b="0"/>
            <a:pathLst>
              <a:path w="304079" h="289623">
                <a:moveTo>
                  <a:pt x="42377" y="0"/>
                </a:moveTo>
                <a:lnTo>
                  <a:pt x="28724" y="4551"/>
                </a:lnTo>
                <a:lnTo>
                  <a:pt x="24703" y="6843"/>
                </a:lnTo>
                <a:lnTo>
                  <a:pt x="22022" y="9325"/>
                </a:lnTo>
                <a:lnTo>
                  <a:pt x="20234" y="11931"/>
                </a:lnTo>
                <a:lnTo>
                  <a:pt x="18090" y="13669"/>
                </a:lnTo>
                <a:lnTo>
                  <a:pt x="15708" y="14828"/>
                </a:lnTo>
                <a:lnTo>
                  <a:pt x="13168" y="15600"/>
                </a:lnTo>
                <a:lnTo>
                  <a:pt x="10522" y="18020"/>
                </a:lnTo>
                <a:lnTo>
                  <a:pt x="5041" y="25789"/>
                </a:lnTo>
                <a:lnTo>
                  <a:pt x="1971" y="33052"/>
                </a:lnTo>
                <a:lnTo>
                  <a:pt x="606" y="41360"/>
                </a:lnTo>
                <a:lnTo>
                  <a:pt x="242" y="47575"/>
                </a:lnTo>
                <a:lnTo>
                  <a:pt x="0" y="54577"/>
                </a:lnTo>
                <a:lnTo>
                  <a:pt x="790" y="61149"/>
                </a:lnTo>
                <a:lnTo>
                  <a:pt x="2270" y="67436"/>
                </a:lnTo>
                <a:lnTo>
                  <a:pt x="19678" y="120449"/>
                </a:lnTo>
                <a:lnTo>
                  <a:pt x="23435" y="127924"/>
                </a:lnTo>
                <a:lnTo>
                  <a:pt x="27844" y="134813"/>
                </a:lnTo>
                <a:lnTo>
                  <a:pt x="32688" y="141310"/>
                </a:lnTo>
                <a:lnTo>
                  <a:pt x="37823" y="147546"/>
                </a:lnTo>
                <a:lnTo>
                  <a:pt x="43151" y="153609"/>
                </a:lnTo>
                <a:lnTo>
                  <a:pt x="48608" y="159556"/>
                </a:lnTo>
                <a:lnTo>
                  <a:pt x="54151" y="164473"/>
                </a:lnTo>
                <a:lnTo>
                  <a:pt x="59751" y="168704"/>
                </a:lnTo>
                <a:lnTo>
                  <a:pt x="65390" y="172477"/>
                </a:lnTo>
                <a:lnTo>
                  <a:pt x="71054" y="174039"/>
                </a:lnTo>
                <a:lnTo>
                  <a:pt x="76735" y="174129"/>
                </a:lnTo>
                <a:lnTo>
                  <a:pt x="82427" y="173235"/>
                </a:lnTo>
                <a:lnTo>
                  <a:pt x="91292" y="172243"/>
                </a:lnTo>
                <a:lnTo>
                  <a:pt x="94990" y="171979"/>
                </a:lnTo>
                <a:lnTo>
                  <a:pt x="99360" y="169898"/>
                </a:lnTo>
                <a:lnTo>
                  <a:pt x="104178" y="166605"/>
                </a:lnTo>
                <a:lnTo>
                  <a:pt x="109295" y="162504"/>
                </a:lnTo>
                <a:lnTo>
                  <a:pt x="114612" y="158819"/>
                </a:lnTo>
                <a:lnTo>
                  <a:pt x="120061" y="155409"/>
                </a:lnTo>
                <a:lnTo>
                  <a:pt x="125599" y="152183"/>
                </a:lnTo>
                <a:lnTo>
                  <a:pt x="131196" y="149081"/>
                </a:lnTo>
                <a:lnTo>
                  <a:pt x="142494" y="143093"/>
                </a:lnTo>
                <a:lnTo>
                  <a:pt x="149127" y="140163"/>
                </a:lnTo>
                <a:lnTo>
                  <a:pt x="156406" y="137257"/>
                </a:lnTo>
                <a:lnTo>
                  <a:pt x="164116" y="134367"/>
                </a:lnTo>
                <a:lnTo>
                  <a:pt x="171162" y="132440"/>
                </a:lnTo>
                <a:lnTo>
                  <a:pt x="177763" y="131156"/>
                </a:lnTo>
                <a:lnTo>
                  <a:pt x="184069" y="130299"/>
                </a:lnTo>
                <a:lnTo>
                  <a:pt x="190179" y="130681"/>
                </a:lnTo>
                <a:lnTo>
                  <a:pt x="196156" y="131888"/>
                </a:lnTo>
                <a:lnTo>
                  <a:pt x="202047" y="133646"/>
                </a:lnTo>
                <a:lnTo>
                  <a:pt x="207878" y="135769"/>
                </a:lnTo>
                <a:lnTo>
                  <a:pt x="213671" y="138138"/>
                </a:lnTo>
                <a:lnTo>
                  <a:pt x="219438" y="140669"/>
                </a:lnTo>
                <a:lnTo>
                  <a:pt x="230926" y="146022"/>
                </a:lnTo>
                <a:lnTo>
                  <a:pt x="236656" y="148783"/>
                </a:lnTo>
                <a:lnTo>
                  <a:pt x="242381" y="152528"/>
                </a:lnTo>
                <a:lnTo>
                  <a:pt x="248103" y="156931"/>
                </a:lnTo>
                <a:lnTo>
                  <a:pt x="253823" y="161770"/>
                </a:lnTo>
                <a:lnTo>
                  <a:pt x="258588" y="166902"/>
                </a:lnTo>
                <a:lnTo>
                  <a:pt x="262718" y="172228"/>
                </a:lnTo>
                <a:lnTo>
                  <a:pt x="266423" y="177683"/>
                </a:lnTo>
                <a:lnTo>
                  <a:pt x="270799" y="183225"/>
                </a:lnTo>
                <a:lnTo>
                  <a:pt x="275621" y="188825"/>
                </a:lnTo>
                <a:lnTo>
                  <a:pt x="280740" y="194464"/>
                </a:lnTo>
                <a:lnTo>
                  <a:pt x="285106" y="200127"/>
                </a:lnTo>
                <a:lnTo>
                  <a:pt x="288969" y="205808"/>
                </a:lnTo>
                <a:lnTo>
                  <a:pt x="292496" y="211500"/>
                </a:lnTo>
                <a:lnTo>
                  <a:pt x="294848" y="217200"/>
                </a:lnTo>
                <a:lnTo>
                  <a:pt x="296416" y="222905"/>
                </a:lnTo>
                <a:lnTo>
                  <a:pt x="297461" y="228613"/>
                </a:lnTo>
                <a:lnTo>
                  <a:pt x="299111" y="234324"/>
                </a:lnTo>
                <a:lnTo>
                  <a:pt x="301163" y="240036"/>
                </a:lnTo>
                <a:lnTo>
                  <a:pt x="303483" y="245749"/>
                </a:lnTo>
                <a:lnTo>
                  <a:pt x="304078" y="251463"/>
                </a:lnTo>
                <a:lnTo>
                  <a:pt x="303522" y="257177"/>
                </a:lnTo>
                <a:lnTo>
                  <a:pt x="302198" y="262891"/>
                </a:lnTo>
                <a:lnTo>
                  <a:pt x="300728" y="271780"/>
                </a:lnTo>
                <a:lnTo>
                  <a:pt x="300336" y="275484"/>
                </a:lnTo>
                <a:lnTo>
                  <a:pt x="299122" y="278906"/>
                </a:lnTo>
                <a:lnTo>
                  <a:pt x="295233" y="285248"/>
                </a:lnTo>
                <a:lnTo>
                  <a:pt x="291911" y="287320"/>
                </a:lnTo>
                <a:lnTo>
                  <a:pt x="283138" y="289622"/>
                </a:lnTo>
                <a:lnTo>
                  <a:pt x="280037" y="289284"/>
                </a:lnTo>
                <a:lnTo>
                  <a:pt x="277969" y="288106"/>
                </a:lnTo>
                <a:lnTo>
                  <a:pt x="269980" y="279357"/>
                </a:lnTo>
                <a:lnTo>
                  <a:pt x="265550" y="274820"/>
                </a:lnTo>
                <a:lnTo>
                  <a:pt x="260691" y="267986"/>
                </a:lnTo>
                <a:lnTo>
                  <a:pt x="255547" y="259619"/>
                </a:lnTo>
                <a:lnTo>
                  <a:pt x="250213" y="250232"/>
                </a:lnTo>
                <a:lnTo>
                  <a:pt x="242847" y="235401"/>
                </a:lnTo>
                <a:lnTo>
                  <a:pt x="224502" y="196062"/>
                </a:lnTo>
                <a:lnTo>
                  <a:pt x="217134" y="178333"/>
                </a:lnTo>
                <a:lnTo>
                  <a:pt x="211269" y="162704"/>
                </a:lnTo>
                <a:lnTo>
                  <a:pt x="179537" y="3428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558"/>
          <p:cNvSpPr/>
          <p:nvPr/>
        </p:nvSpPr>
        <p:spPr>
          <a:xfrm>
            <a:off x="714374" y="3781887"/>
            <a:ext cx="691225" cy="657306"/>
          </a:xfrm>
          <a:custGeom>
            <a:avLst/>
            <a:gdLst/>
            <a:ahLst/>
            <a:cxnLst/>
            <a:rect l="0" t="0" r="0" b="0"/>
            <a:pathLst>
              <a:path w="691225" h="657306">
                <a:moveTo>
                  <a:pt x="0" y="444355"/>
                </a:moveTo>
                <a:lnTo>
                  <a:pt x="129056" y="573411"/>
                </a:lnTo>
                <a:lnTo>
                  <a:pt x="140330" y="583732"/>
                </a:lnTo>
                <a:lnTo>
                  <a:pt x="160477" y="600281"/>
                </a:lnTo>
                <a:lnTo>
                  <a:pt x="178956" y="613985"/>
                </a:lnTo>
                <a:lnTo>
                  <a:pt x="196694" y="625474"/>
                </a:lnTo>
                <a:lnTo>
                  <a:pt x="214102" y="633755"/>
                </a:lnTo>
                <a:lnTo>
                  <a:pt x="249070" y="648323"/>
                </a:lnTo>
                <a:lnTo>
                  <a:pt x="260344" y="651771"/>
                </a:lnTo>
                <a:lnTo>
                  <a:pt x="280491" y="655602"/>
                </a:lnTo>
                <a:lnTo>
                  <a:pt x="298971" y="657305"/>
                </a:lnTo>
                <a:lnTo>
                  <a:pt x="315756" y="657109"/>
                </a:lnTo>
                <a:lnTo>
                  <a:pt x="336974" y="651763"/>
                </a:lnTo>
                <a:lnTo>
                  <a:pt x="342171" y="649884"/>
                </a:lnTo>
                <a:lnTo>
                  <a:pt x="357315" y="642812"/>
                </a:lnTo>
                <a:lnTo>
                  <a:pt x="358225" y="641429"/>
                </a:lnTo>
                <a:lnTo>
                  <a:pt x="359237" y="637354"/>
                </a:lnTo>
                <a:lnTo>
                  <a:pt x="359886" y="620132"/>
                </a:lnTo>
                <a:lnTo>
                  <a:pt x="359974" y="609474"/>
                </a:lnTo>
                <a:lnTo>
                  <a:pt x="357474" y="598386"/>
                </a:lnTo>
                <a:lnTo>
                  <a:pt x="352235" y="584251"/>
                </a:lnTo>
                <a:lnTo>
                  <a:pt x="343557" y="562093"/>
                </a:lnTo>
                <a:lnTo>
                  <a:pt x="338575" y="551422"/>
                </a:lnTo>
                <a:lnTo>
                  <a:pt x="327961" y="531946"/>
                </a:lnTo>
                <a:lnTo>
                  <a:pt x="319433" y="516304"/>
                </a:lnTo>
                <a:lnTo>
                  <a:pt x="311515" y="502050"/>
                </a:lnTo>
                <a:lnTo>
                  <a:pt x="301647" y="486190"/>
                </a:lnTo>
                <a:lnTo>
                  <a:pt x="285380" y="465746"/>
                </a:lnTo>
                <a:lnTo>
                  <a:pt x="268496" y="452175"/>
                </a:lnTo>
                <a:lnTo>
                  <a:pt x="251615" y="439056"/>
                </a:lnTo>
                <a:lnTo>
                  <a:pt x="237325" y="431143"/>
                </a:lnTo>
                <a:lnTo>
                  <a:pt x="229938" y="428958"/>
                </a:lnTo>
                <a:lnTo>
                  <a:pt x="226635" y="429328"/>
                </a:lnTo>
                <a:lnTo>
                  <a:pt x="223480" y="430527"/>
                </a:lnTo>
                <a:lnTo>
                  <a:pt x="220424" y="432279"/>
                </a:lnTo>
                <a:lnTo>
                  <a:pt x="214489" y="434225"/>
                </a:lnTo>
                <a:lnTo>
                  <a:pt x="211573" y="434745"/>
                </a:lnTo>
                <a:lnTo>
                  <a:pt x="209629" y="436996"/>
                </a:lnTo>
                <a:lnTo>
                  <a:pt x="208333" y="440401"/>
                </a:lnTo>
                <a:lnTo>
                  <a:pt x="206253" y="455004"/>
                </a:lnTo>
                <a:lnTo>
                  <a:pt x="208508" y="468773"/>
                </a:lnTo>
                <a:lnTo>
                  <a:pt x="212685" y="485688"/>
                </a:lnTo>
                <a:lnTo>
                  <a:pt x="217717" y="499555"/>
                </a:lnTo>
                <a:lnTo>
                  <a:pt x="225668" y="512069"/>
                </a:lnTo>
                <a:lnTo>
                  <a:pt x="235552" y="523028"/>
                </a:lnTo>
                <a:lnTo>
                  <a:pt x="251827" y="534552"/>
                </a:lnTo>
                <a:lnTo>
                  <a:pt x="268714" y="543999"/>
                </a:lnTo>
                <a:lnTo>
                  <a:pt x="280084" y="549919"/>
                </a:lnTo>
                <a:lnTo>
                  <a:pt x="294027" y="553185"/>
                </a:lnTo>
                <a:lnTo>
                  <a:pt x="315402" y="555023"/>
                </a:lnTo>
                <a:lnTo>
                  <a:pt x="321711" y="555281"/>
                </a:lnTo>
                <a:lnTo>
                  <a:pt x="333800" y="553028"/>
                </a:lnTo>
                <a:lnTo>
                  <a:pt x="351317" y="546405"/>
                </a:lnTo>
                <a:lnTo>
                  <a:pt x="368572" y="538410"/>
                </a:lnTo>
                <a:lnTo>
                  <a:pt x="374302" y="535633"/>
                </a:lnTo>
                <a:lnTo>
                  <a:pt x="379075" y="531877"/>
                </a:lnTo>
                <a:lnTo>
                  <a:pt x="393579" y="514701"/>
                </a:lnTo>
                <a:lnTo>
                  <a:pt x="396688" y="511255"/>
                </a:lnTo>
                <a:lnTo>
                  <a:pt x="398762" y="507053"/>
                </a:lnTo>
                <a:lnTo>
                  <a:pt x="401065" y="497303"/>
                </a:lnTo>
                <a:lnTo>
                  <a:pt x="401679" y="488226"/>
                </a:lnTo>
                <a:lnTo>
                  <a:pt x="402089" y="476460"/>
                </a:lnTo>
                <a:lnTo>
                  <a:pt x="402746" y="430165"/>
                </a:lnTo>
                <a:lnTo>
                  <a:pt x="397756" y="411379"/>
                </a:lnTo>
                <a:lnTo>
                  <a:pt x="390141" y="393504"/>
                </a:lnTo>
                <a:lnTo>
                  <a:pt x="383581" y="376035"/>
                </a:lnTo>
                <a:lnTo>
                  <a:pt x="374951" y="361286"/>
                </a:lnTo>
                <a:lnTo>
                  <a:pt x="361908" y="343618"/>
                </a:lnTo>
                <a:lnTo>
                  <a:pt x="340236" y="313540"/>
                </a:lnTo>
                <a:lnTo>
                  <a:pt x="329694" y="300948"/>
                </a:lnTo>
                <a:lnTo>
                  <a:pt x="310361" y="281876"/>
                </a:lnTo>
                <a:lnTo>
                  <a:pt x="297323" y="272130"/>
                </a:lnTo>
                <a:lnTo>
                  <a:pt x="284629" y="264103"/>
                </a:lnTo>
                <a:lnTo>
                  <a:pt x="281193" y="261322"/>
                </a:lnTo>
                <a:lnTo>
                  <a:pt x="274835" y="258232"/>
                </a:lnTo>
                <a:lnTo>
                  <a:pt x="271806" y="257408"/>
                </a:lnTo>
                <a:lnTo>
                  <a:pt x="268834" y="257811"/>
                </a:lnTo>
                <a:lnTo>
                  <a:pt x="265900" y="259033"/>
                </a:lnTo>
                <a:lnTo>
                  <a:pt x="262992" y="260799"/>
                </a:lnTo>
                <a:lnTo>
                  <a:pt x="261053" y="262930"/>
                </a:lnTo>
                <a:lnTo>
                  <a:pt x="259761" y="265302"/>
                </a:lnTo>
                <a:lnTo>
                  <a:pt x="258899" y="267837"/>
                </a:lnTo>
                <a:lnTo>
                  <a:pt x="257686" y="280505"/>
                </a:lnTo>
                <a:lnTo>
                  <a:pt x="259942" y="290888"/>
                </a:lnTo>
                <a:lnTo>
                  <a:pt x="266568" y="307444"/>
                </a:lnTo>
                <a:lnTo>
                  <a:pt x="272780" y="318735"/>
                </a:lnTo>
                <a:lnTo>
                  <a:pt x="286035" y="335803"/>
                </a:lnTo>
                <a:lnTo>
                  <a:pt x="293179" y="347215"/>
                </a:lnTo>
                <a:lnTo>
                  <a:pt x="304610" y="358637"/>
                </a:lnTo>
                <a:lnTo>
                  <a:pt x="324570" y="375777"/>
                </a:lnTo>
                <a:lnTo>
                  <a:pt x="342549" y="392920"/>
                </a:lnTo>
                <a:lnTo>
                  <a:pt x="348381" y="398636"/>
                </a:lnTo>
                <a:lnTo>
                  <a:pt x="355127" y="402445"/>
                </a:lnTo>
                <a:lnTo>
                  <a:pt x="370242" y="406679"/>
                </a:lnTo>
                <a:lnTo>
                  <a:pt x="390266" y="413613"/>
                </a:lnTo>
                <a:lnTo>
                  <a:pt x="408264" y="417149"/>
                </a:lnTo>
                <a:lnTo>
                  <a:pt x="419893" y="415436"/>
                </a:lnTo>
                <a:lnTo>
                  <a:pt x="437151" y="409116"/>
                </a:lnTo>
                <a:lnTo>
                  <a:pt x="447654" y="403928"/>
                </a:lnTo>
                <a:lnTo>
                  <a:pt x="455498" y="398448"/>
                </a:lnTo>
                <a:lnTo>
                  <a:pt x="462159" y="382677"/>
                </a:lnTo>
                <a:lnTo>
                  <a:pt x="467342" y="362650"/>
                </a:lnTo>
                <a:lnTo>
                  <a:pt x="469645" y="347399"/>
                </a:lnTo>
                <a:lnTo>
                  <a:pt x="470669" y="331731"/>
                </a:lnTo>
                <a:lnTo>
                  <a:pt x="470172" y="315243"/>
                </a:lnTo>
                <a:lnTo>
                  <a:pt x="466775" y="298389"/>
                </a:lnTo>
                <a:lnTo>
                  <a:pt x="462091" y="283914"/>
                </a:lnTo>
                <a:lnTo>
                  <a:pt x="454929" y="267320"/>
                </a:lnTo>
                <a:lnTo>
                  <a:pt x="442221" y="240896"/>
                </a:lnTo>
                <a:lnTo>
                  <a:pt x="437689" y="229658"/>
                </a:lnTo>
                <a:lnTo>
                  <a:pt x="432654" y="212092"/>
                </a:lnTo>
                <a:lnTo>
                  <a:pt x="425336" y="197934"/>
                </a:lnTo>
                <a:lnTo>
                  <a:pt x="413828" y="183387"/>
                </a:lnTo>
                <a:lnTo>
                  <a:pt x="396014" y="164222"/>
                </a:lnTo>
                <a:lnTo>
                  <a:pt x="373666" y="141113"/>
                </a:lnTo>
                <a:lnTo>
                  <a:pt x="370078" y="136467"/>
                </a:lnTo>
                <a:lnTo>
                  <a:pt x="368639" y="133368"/>
                </a:lnTo>
                <a:lnTo>
                  <a:pt x="368627" y="130879"/>
                </a:lnTo>
                <a:lnTo>
                  <a:pt x="368622" y="132948"/>
                </a:lnTo>
                <a:lnTo>
                  <a:pt x="370526" y="133880"/>
                </a:lnTo>
                <a:lnTo>
                  <a:pt x="381354" y="136145"/>
                </a:lnTo>
                <a:lnTo>
                  <a:pt x="398638" y="147188"/>
                </a:lnTo>
                <a:lnTo>
                  <a:pt x="433395" y="170358"/>
                </a:lnTo>
                <a:lnTo>
                  <a:pt x="448950" y="181681"/>
                </a:lnTo>
                <a:lnTo>
                  <a:pt x="462178" y="192086"/>
                </a:lnTo>
                <a:lnTo>
                  <a:pt x="473854" y="201881"/>
                </a:lnTo>
                <a:lnTo>
                  <a:pt x="494447" y="217844"/>
                </a:lnTo>
                <a:lnTo>
                  <a:pt x="545596" y="255459"/>
                </a:lnTo>
                <a:lnTo>
                  <a:pt x="564432" y="268644"/>
                </a:lnTo>
                <a:lnTo>
                  <a:pt x="579789" y="280854"/>
                </a:lnTo>
                <a:lnTo>
                  <a:pt x="593917" y="292630"/>
                </a:lnTo>
                <a:lnTo>
                  <a:pt x="609721" y="304214"/>
                </a:lnTo>
                <a:lnTo>
                  <a:pt x="630133" y="316895"/>
                </a:lnTo>
                <a:lnTo>
                  <a:pt x="644867" y="326111"/>
                </a:lnTo>
                <a:lnTo>
                  <a:pt x="664147" y="339470"/>
                </a:lnTo>
                <a:lnTo>
                  <a:pt x="668507" y="342999"/>
                </a:lnTo>
                <a:lnTo>
                  <a:pt x="673319" y="345352"/>
                </a:lnTo>
                <a:lnTo>
                  <a:pt x="691224" y="349438"/>
                </a:lnTo>
                <a:lnTo>
                  <a:pt x="690369" y="348692"/>
                </a:lnTo>
                <a:lnTo>
                  <a:pt x="679111" y="343091"/>
                </a:lnTo>
                <a:lnTo>
                  <a:pt x="665682" y="338071"/>
                </a:lnTo>
                <a:lnTo>
                  <a:pt x="655243" y="331590"/>
                </a:lnTo>
                <a:lnTo>
                  <a:pt x="642569" y="322506"/>
                </a:lnTo>
                <a:lnTo>
                  <a:pt x="628405" y="311687"/>
                </a:lnTo>
                <a:lnTo>
                  <a:pt x="616104" y="301617"/>
                </a:lnTo>
                <a:lnTo>
                  <a:pt x="584187" y="273792"/>
                </a:lnTo>
                <a:lnTo>
                  <a:pt x="532132" y="231170"/>
                </a:lnTo>
                <a:lnTo>
                  <a:pt x="463041" y="173116"/>
                </a:lnTo>
                <a:lnTo>
                  <a:pt x="448712" y="162564"/>
                </a:lnTo>
                <a:lnTo>
                  <a:pt x="436301" y="154577"/>
                </a:lnTo>
                <a:lnTo>
                  <a:pt x="415844" y="141257"/>
                </a:lnTo>
                <a:lnTo>
                  <a:pt x="400402" y="125812"/>
                </a:lnTo>
                <a:lnTo>
                  <a:pt x="380999" y="105603"/>
                </a:lnTo>
                <a:lnTo>
                  <a:pt x="367736" y="87550"/>
                </a:lnTo>
                <a:lnTo>
                  <a:pt x="363463" y="75908"/>
                </a:lnTo>
                <a:lnTo>
                  <a:pt x="361058" y="58643"/>
                </a:lnTo>
                <a:lnTo>
                  <a:pt x="360721" y="52911"/>
                </a:lnTo>
                <a:lnTo>
                  <a:pt x="362885" y="38922"/>
                </a:lnTo>
                <a:lnTo>
                  <a:pt x="367023" y="25085"/>
                </a:lnTo>
                <a:lnTo>
                  <a:pt x="372037" y="15761"/>
                </a:lnTo>
                <a:lnTo>
                  <a:pt x="374707" y="12893"/>
                </a:lnTo>
                <a:lnTo>
                  <a:pt x="377440" y="10981"/>
                </a:lnTo>
                <a:lnTo>
                  <a:pt x="383016" y="7904"/>
                </a:lnTo>
                <a:lnTo>
                  <a:pt x="388670" y="3362"/>
                </a:lnTo>
                <a:lnTo>
                  <a:pt x="392463" y="1770"/>
                </a:lnTo>
                <a:lnTo>
                  <a:pt x="401758" y="0"/>
                </a:lnTo>
                <a:lnTo>
                  <a:pt x="412239" y="1754"/>
                </a:lnTo>
                <a:lnTo>
                  <a:pt x="428850" y="8097"/>
                </a:lnTo>
                <a:lnTo>
                  <a:pt x="448377" y="18548"/>
                </a:lnTo>
                <a:lnTo>
                  <a:pt x="469720" y="33710"/>
                </a:lnTo>
                <a:lnTo>
                  <a:pt x="476025" y="39147"/>
                </a:lnTo>
                <a:lnTo>
                  <a:pt x="485569" y="52808"/>
                </a:lnTo>
                <a:lnTo>
                  <a:pt x="492986" y="68404"/>
                </a:lnTo>
                <a:lnTo>
                  <a:pt x="499458" y="84861"/>
                </a:lnTo>
                <a:lnTo>
                  <a:pt x="502969" y="101700"/>
                </a:lnTo>
                <a:lnTo>
                  <a:pt x="504529" y="118709"/>
                </a:lnTo>
                <a:lnTo>
                  <a:pt x="505223" y="135794"/>
                </a:lnTo>
                <a:lnTo>
                  <a:pt x="502991" y="152911"/>
                </a:lnTo>
                <a:lnTo>
                  <a:pt x="498824" y="170045"/>
                </a:lnTo>
                <a:lnTo>
                  <a:pt x="493797" y="187185"/>
                </a:lnTo>
                <a:lnTo>
                  <a:pt x="485848" y="206867"/>
                </a:lnTo>
                <a:lnTo>
                  <a:pt x="481062" y="217450"/>
                </a:lnTo>
                <a:lnTo>
                  <a:pt x="475965" y="224505"/>
                </a:lnTo>
                <a:lnTo>
                  <a:pt x="470663" y="229208"/>
                </a:lnTo>
                <a:lnTo>
                  <a:pt x="456638" y="238368"/>
                </a:lnTo>
                <a:lnTo>
                  <a:pt x="453016" y="241308"/>
                </a:lnTo>
                <a:lnTo>
                  <a:pt x="446451" y="244574"/>
                </a:lnTo>
                <a:lnTo>
                  <a:pt x="437399" y="246413"/>
                </a:lnTo>
                <a:lnTo>
                  <a:pt x="434475" y="246671"/>
                </a:lnTo>
                <a:lnTo>
                  <a:pt x="432525" y="245891"/>
                </a:lnTo>
                <a:lnTo>
                  <a:pt x="431225" y="244418"/>
                </a:lnTo>
                <a:lnTo>
                  <a:pt x="429396" y="240334"/>
                </a:lnTo>
                <a:lnTo>
                  <a:pt x="428625" y="23004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559"/>
          <p:cNvSpPr/>
          <p:nvPr/>
        </p:nvSpPr>
        <p:spPr>
          <a:xfrm>
            <a:off x="2964268" y="5473036"/>
            <a:ext cx="107127" cy="97771"/>
          </a:xfrm>
          <a:custGeom>
            <a:avLst/>
            <a:gdLst/>
            <a:ahLst/>
            <a:cxnLst/>
            <a:rect l="0" t="0" r="0" b="0"/>
            <a:pathLst>
              <a:path w="107127" h="97771">
                <a:moveTo>
                  <a:pt x="64682" y="13364"/>
                </a:moveTo>
                <a:lnTo>
                  <a:pt x="51029" y="13364"/>
                </a:lnTo>
                <a:lnTo>
                  <a:pt x="46055" y="14317"/>
                </a:lnTo>
                <a:lnTo>
                  <a:pt x="41786" y="15904"/>
                </a:lnTo>
                <a:lnTo>
                  <a:pt x="37988" y="17915"/>
                </a:lnTo>
                <a:lnTo>
                  <a:pt x="34503" y="19255"/>
                </a:lnTo>
                <a:lnTo>
                  <a:pt x="31228" y="20149"/>
                </a:lnTo>
                <a:lnTo>
                  <a:pt x="28091" y="20745"/>
                </a:lnTo>
                <a:lnTo>
                  <a:pt x="25048" y="21142"/>
                </a:lnTo>
                <a:lnTo>
                  <a:pt x="22067" y="21406"/>
                </a:lnTo>
                <a:lnTo>
                  <a:pt x="19127" y="21583"/>
                </a:lnTo>
                <a:lnTo>
                  <a:pt x="16214" y="22654"/>
                </a:lnTo>
                <a:lnTo>
                  <a:pt x="13320" y="24319"/>
                </a:lnTo>
                <a:lnTo>
                  <a:pt x="10438" y="26382"/>
                </a:lnTo>
                <a:lnTo>
                  <a:pt x="8517" y="28710"/>
                </a:lnTo>
                <a:lnTo>
                  <a:pt x="7236" y="31215"/>
                </a:lnTo>
                <a:lnTo>
                  <a:pt x="5180" y="37528"/>
                </a:lnTo>
                <a:lnTo>
                  <a:pt x="5011" y="39950"/>
                </a:lnTo>
                <a:lnTo>
                  <a:pt x="4899" y="43471"/>
                </a:lnTo>
                <a:lnTo>
                  <a:pt x="4824" y="47723"/>
                </a:lnTo>
                <a:lnTo>
                  <a:pt x="5726" y="51510"/>
                </a:lnTo>
                <a:lnTo>
                  <a:pt x="7281" y="54987"/>
                </a:lnTo>
                <a:lnTo>
                  <a:pt x="9269" y="58257"/>
                </a:lnTo>
                <a:lnTo>
                  <a:pt x="11548" y="62343"/>
                </a:lnTo>
                <a:lnTo>
                  <a:pt x="20278" y="78986"/>
                </a:lnTo>
                <a:lnTo>
                  <a:pt x="21744" y="80924"/>
                </a:lnTo>
                <a:lnTo>
                  <a:pt x="23674" y="83170"/>
                </a:lnTo>
                <a:lnTo>
                  <a:pt x="25913" y="85618"/>
                </a:lnTo>
                <a:lnTo>
                  <a:pt x="28359" y="87251"/>
                </a:lnTo>
                <a:lnTo>
                  <a:pt x="30941" y="88340"/>
                </a:lnTo>
                <a:lnTo>
                  <a:pt x="33616" y="89065"/>
                </a:lnTo>
                <a:lnTo>
                  <a:pt x="37303" y="90501"/>
                </a:lnTo>
                <a:lnTo>
                  <a:pt x="41667" y="92411"/>
                </a:lnTo>
                <a:lnTo>
                  <a:pt x="53256" y="97770"/>
                </a:lnTo>
                <a:lnTo>
                  <a:pt x="56112" y="97257"/>
                </a:lnTo>
                <a:lnTo>
                  <a:pt x="59921" y="95962"/>
                </a:lnTo>
                <a:lnTo>
                  <a:pt x="70620" y="91592"/>
                </a:lnTo>
                <a:lnTo>
                  <a:pt x="72451" y="90281"/>
                </a:lnTo>
                <a:lnTo>
                  <a:pt x="74624" y="88455"/>
                </a:lnTo>
                <a:lnTo>
                  <a:pt x="80404" y="83230"/>
                </a:lnTo>
                <a:lnTo>
                  <a:pt x="82783" y="79943"/>
                </a:lnTo>
                <a:lnTo>
                  <a:pt x="96463" y="59914"/>
                </a:lnTo>
                <a:lnTo>
                  <a:pt x="98252" y="57732"/>
                </a:lnTo>
                <a:lnTo>
                  <a:pt x="100397" y="55325"/>
                </a:lnTo>
                <a:lnTo>
                  <a:pt x="102779" y="52768"/>
                </a:lnTo>
                <a:lnTo>
                  <a:pt x="104367" y="50110"/>
                </a:lnTo>
                <a:lnTo>
                  <a:pt x="105426" y="47387"/>
                </a:lnTo>
                <a:lnTo>
                  <a:pt x="107126" y="40722"/>
                </a:lnTo>
                <a:lnTo>
                  <a:pt x="106312" y="39222"/>
                </a:lnTo>
                <a:lnTo>
                  <a:pt x="104818" y="37270"/>
                </a:lnTo>
                <a:lnTo>
                  <a:pt x="102869" y="35016"/>
                </a:lnTo>
                <a:lnTo>
                  <a:pt x="100617" y="32561"/>
                </a:lnTo>
                <a:lnTo>
                  <a:pt x="91933" y="23524"/>
                </a:lnTo>
                <a:lnTo>
                  <a:pt x="81752" y="13305"/>
                </a:lnTo>
                <a:lnTo>
                  <a:pt x="77967" y="10467"/>
                </a:lnTo>
                <a:lnTo>
                  <a:pt x="74491" y="8575"/>
                </a:lnTo>
                <a:lnTo>
                  <a:pt x="71221" y="7313"/>
                </a:lnTo>
                <a:lnTo>
                  <a:pt x="68089" y="6473"/>
                </a:lnTo>
                <a:lnTo>
                  <a:pt x="65048" y="5912"/>
                </a:lnTo>
                <a:lnTo>
                  <a:pt x="62068" y="5539"/>
                </a:lnTo>
                <a:lnTo>
                  <a:pt x="58177" y="4337"/>
                </a:lnTo>
                <a:lnTo>
                  <a:pt x="53678" y="2584"/>
                </a:lnTo>
                <a:lnTo>
                  <a:pt x="48773" y="462"/>
                </a:lnTo>
                <a:lnTo>
                  <a:pt x="44551" y="0"/>
                </a:lnTo>
                <a:lnTo>
                  <a:pt x="40784" y="645"/>
                </a:lnTo>
                <a:lnTo>
                  <a:pt x="37319" y="2027"/>
                </a:lnTo>
                <a:lnTo>
                  <a:pt x="34058" y="2948"/>
                </a:lnTo>
                <a:lnTo>
                  <a:pt x="30931" y="3563"/>
                </a:lnTo>
                <a:lnTo>
                  <a:pt x="27893" y="3972"/>
                </a:lnTo>
                <a:lnTo>
                  <a:pt x="24916" y="5198"/>
                </a:lnTo>
                <a:lnTo>
                  <a:pt x="21979" y="6967"/>
                </a:lnTo>
                <a:lnTo>
                  <a:pt x="19068" y="9099"/>
                </a:lnTo>
                <a:lnTo>
                  <a:pt x="17127" y="11473"/>
                </a:lnTo>
                <a:lnTo>
                  <a:pt x="15834" y="14008"/>
                </a:lnTo>
                <a:lnTo>
                  <a:pt x="14971" y="16651"/>
                </a:lnTo>
                <a:lnTo>
                  <a:pt x="13444" y="19365"/>
                </a:lnTo>
                <a:lnTo>
                  <a:pt x="11473" y="22127"/>
                </a:lnTo>
                <a:lnTo>
                  <a:pt x="9207" y="24921"/>
                </a:lnTo>
                <a:lnTo>
                  <a:pt x="7696" y="27736"/>
                </a:lnTo>
                <a:lnTo>
                  <a:pt x="6689" y="30565"/>
                </a:lnTo>
                <a:lnTo>
                  <a:pt x="6017" y="33404"/>
                </a:lnTo>
                <a:lnTo>
                  <a:pt x="4617" y="36249"/>
                </a:lnTo>
                <a:lnTo>
                  <a:pt x="2731" y="39098"/>
                </a:lnTo>
                <a:lnTo>
                  <a:pt x="521" y="41950"/>
                </a:lnTo>
                <a:lnTo>
                  <a:pt x="0" y="44803"/>
                </a:lnTo>
                <a:lnTo>
                  <a:pt x="606" y="47659"/>
                </a:lnTo>
                <a:lnTo>
                  <a:pt x="1962" y="50515"/>
                </a:lnTo>
                <a:lnTo>
                  <a:pt x="2866" y="53371"/>
                </a:lnTo>
                <a:lnTo>
                  <a:pt x="3469" y="56228"/>
                </a:lnTo>
                <a:lnTo>
                  <a:pt x="3870" y="59084"/>
                </a:lnTo>
                <a:lnTo>
                  <a:pt x="4138" y="61942"/>
                </a:lnTo>
                <a:lnTo>
                  <a:pt x="4317" y="64799"/>
                </a:lnTo>
                <a:lnTo>
                  <a:pt x="4436" y="67656"/>
                </a:lnTo>
                <a:lnTo>
                  <a:pt x="5468" y="70514"/>
                </a:lnTo>
                <a:lnTo>
                  <a:pt x="7108" y="73371"/>
                </a:lnTo>
                <a:lnTo>
                  <a:pt x="9154" y="76228"/>
                </a:lnTo>
                <a:lnTo>
                  <a:pt x="12423" y="79086"/>
                </a:lnTo>
                <a:lnTo>
                  <a:pt x="16508" y="81943"/>
                </a:lnTo>
                <a:lnTo>
                  <a:pt x="21136" y="84801"/>
                </a:lnTo>
                <a:lnTo>
                  <a:pt x="25173" y="86706"/>
                </a:lnTo>
                <a:lnTo>
                  <a:pt x="28818" y="87976"/>
                </a:lnTo>
                <a:lnTo>
                  <a:pt x="32200" y="88823"/>
                </a:lnTo>
                <a:lnTo>
                  <a:pt x="35407" y="89388"/>
                </a:lnTo>
                <a:lnTo>
                  <a:pt x="38498" y="89764"/>
                </a:lnTo>
                <a:lnTo>
                  <a:pt x="41510" y="90014"/>
                </a:lnTo>
                <a:lnTo>
                  <a:pt x="46377" y="89229"/>
                </a:lnTo>
                <a:lnTo>
                  <a:pt x="52478" y="87753"/>
                </a:lnTo>
                <a:lnTo>
                  <a:pt x="59404" y="85816"/>
                </a:lnTo>
                <a:lnTo>
                  <a:pt x="64020" y="83573"/>
                </a:lnTo>
                <a:lnTo>
                  <a:pt x="67098" y="81125"/>
                </a:lnTo>
                <a:lnTo>
                  <a:pt x="69150" y="78541"/>
                </a:lnTo>
                <a:lnTo>
                  <a:pt x="71471" y="75865"/>
                </a:lnTo>
                <a:lnTo>
                  <a:pt x="73970" y="73129"/>
                </a:lnTo>
                <a:lnTo>
                  <a:pt x="76589" y="70352"/>
                </a:lnTo>
                <a:lnTo>
                  <a:pt x="78335" y="66596"/>
                </a:lnTo>
                <a:lnTo>
                  <a:pt x="79499" y="62186"/>
                </a:lnTo>
                <a:lnTo>
                  <a:pt x="80275" y="57342"/>
                </a:lnTo>
                <a:lnTo>
                  <a:pt x="80792" y="53161"/>
                </a:lnTo>
                <a:lnTo>
                  <a:pt x="81137" y="49420"/>
                </a:lnTo>
                <a:lnTo>
                  <a:pt x="81690" y="41123"/>
                </a:lnTo>
                <a:lnTo>
                  <a:pt x="79831" y="38538"/>
                </a:lnTo>
                <a:lnTo>
                  <a:pt x="76686" y="34909"/>
                </a:lnTo>
                <a:lnTo>
                  <a:pt x="69064" y="26749"/>
                </a:lnTo>
                <a:lnTo>
                  <a:pt x="62502" y="19948"/>
                </a:lnTo>
                <a:lnTo>
                  <a:pt x="59418" y="18706"/>
                </a:lnTo>
                <a:lnTo>
                  <a:pt x="56410" y="18830"/>
                </a:lnTo>
                <a:lnTo>
                  <a:pt x="53452" y="19865"/>
                </a:lnTo>
                <a:lnTo>
                  <a:pt x="50528" y="20555"/>
                </a:lnTo>
                <a:lnTo>
                  <a:pt x="47626" y="21016"/>
                </a:lnTo>
                <a:lnTo>
                  <a:pt x="44739" y="21322"/>
                </a:lnTo>
                <a:lnTo>
                  <a:pt x="42814" y="23432"/>
                </a:lnTo>
                <a:lnTo>
                  <a:pt x="41530" y="26743"/>
                </a:lnTo>
                <a:lnTo>
                  <a:pt x="40675" y="30856"/>
                </a:lnTo>
                <a:lnTo>
                  <a:pt x="40105" y="37408"/>
                </a:lnTo>
                <a:lnTo>
                  <a:pt x="39724" y="45585"/>
                </a:lnTo>
                <a:lnTo>
                  <a:pt x="39009" y="79126"/>
                </a:lnTo>
                <a:lnTo>
                  <a:pt x="39946" y="80065"/>
                </a:lnTo>
                <a:lnTo>
                  <a:pt x="41524" y="80692"/>
                </a:lnTo>
                <a:lnTo>
                  <a:pt x="43528" y="81109"/>
                </a:lnTo>
                <a:lnTo>
                  <a:pt x="44864" y="80435"/>
                </a:lnTo>
                <a:lnTo>
                  <a:pt x="45755" y="79032"/>
                </a:lnTo>
                <a:lnTo>
                  <a:pt x="46349" y="77146"/>
                </a:lnTo>
                <a:lnTo>
                  <a:pt x="45792" y="73030"/>
                </a:lnTo>
                <a:lnTo>
                  <a:pt x="44469" y="67429"/>
                </a:lnTo>
                <a:lnTo>
                  <a:pt x="42634" y="60837"/>
                </a:lnTo>
                <a:lnTo>
                  <a:pt x="41411" y="55490"/>
                </a:lnTo>
                <a:lnTo>
                  <a:pt x="40595" y="50973"/>
                </a:lnTo>
                <a:lnTo>
                  <a:pt x="40051" y="47009"/>
                </a:lnTo>
                <a:lnTo>
                  <a:pt x="38736" y="43414"/>
                </a:lnTo>
                <a:lnTo>
                  <a:pt x="36907" y="40065"/>
                </a:lnTo>
                <a:lnTo>
                  <a:pt x="31679" y="32396"/>
                </a:lnTo>
                <a:lnTo>
                  <a:pt x="31250" y="32720"/>
                </a:lnTo>
                <a:lnTo>
                  <a:pt x="30964" y="33887"/>
                </a:lnTo>
                <a:lnTo>
                  <a:pt x="30392" y="3908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560"/>
          <p:cNvSpPr/>
          <p:nvPr/>
        </p:nvSpPr>
        <p:spPr>
          <a:xfrm>
            <a:off x="3492050" y="4169897"/>
            <a:ext cx="119254" cy="89194"/>
          </a:xfrm>
          <a:custGeom>
            <a:avLst/>
            <a:gdLst/>
            <a:ahLst/>
            <a:cxnLst/>
            <a:rect l="0" t="0" r="0" b="0"/>
            <a:pathLst>
              <a:path w="119254" h="89194">
                <a:moveTo>
                  <a:pt x="16959" y="47773"/>
                </a:moveTo>
                <a:lnTo>
                  <a:pt x="21511" y="56874"/>
                </a:lnTo>
                <a:lnTo>
                  <a:pt x="23803" y="59556"/>
                </a:lnTo>
                <a:lnTo>
                  <a:pt x="26284" y="61343"/>
                </a:lnTo>
                <a:lnTo>
                  <a:pt x="28891" y="62534"/>
                </a:lnTo>
                <a:lnTo>
                  <a:pt x="31581" y="63329"/>
                </a:lnTo>
                <a:lnTo>
                  <a:pt x="34327" y="63858"/>
                </a:lnTo>
                <a:lnTo>
                  <a:pt x="37110" y="64211"/>
                </a:lnTo>
                <a:lnTo>
                  <a:pt x="39918" y="64447"/>
                </a:lnTo>
                <a:lnTo>
                  <a:pt x="42743" y="64604"/>
                </a:lnTo>
                <a:lnTo>
                  <a:pt x="45579" y="64708"/>
                </a:lnTo>
                <a:lnTo>
                  <a:pt x="48421" y="63825"/>
                </a:lnTo>
                <a:lnTo>
                  <a:pt x="51269" y="62285"/>
                </a:lnTo>
                <a:lnTo>
                  <a:pt x="54120" y="60305"/>
                </a:lnTo>
                <a:lnTo>
                  <a:pt x="57926" y="58032"/>
                </a:lnTo>
                <a:lnTo>
                  <a:pt x="62368" y="55565"/>
                </a:lnTo>
                <a:lnTo>
                  <a:pt x="67235" y="52968"/>
                </a:lnTo>
                <a:lnTo>
                  <a:pt x="71431" y="50284"/>
                </a:lnTo>
                <a:lnTo>
                  <a:pt x="75181" y="47542"/>
                </a:lnTo>
                <a:lnTo>
                  <a:pt x="78634" y="44761"/>
                </a:lnTo>
                <a:lnTo>
                  <a:pt x="81888" y="41955"/>
                </a:lnTo>
                <a:lnTo>
                  <a:pt x="85011" y="39132"/>
                </a:lnTo>
                <a:lnTo>
                  <a:pt x="88045" y="36297"/>
                </a:lnTo>
                <a:lnTo>
                  <a:pt x="90067" y="33455"/>
                </a:lnTo>
                <a:lnTo>
                  <a:pt x="91415" y="30607"/>
                </a:lnTo>
                <a:lnTo>
                  <a:pt x="92314" y="27757"/>
                </a:lnTo>
                <a:lnTo>
                  <a:pt x="92913" y="24904"/>
                </a:lnTo>
                <a:lnTo>
                  <a:pt x="93313" y="22049"/>
                </a:lnTo>
                <a:lnTo>
                  <a:pt x="93579" y="19194"/>
                </a:lnTo>
                <a:lnTo>
                  <a:pt x="92804" y="17290"/>
                </a:lnTo>
                <a:lnTo>
                  <a:pt x="91335" y="16021"/>
                </a:lnTo>
                <a:lnTo>
                  <a:pt x="89403" y="15175"/>
                </a:lnTo>
                <a:lnTo>
                  <a:pt x="87163" y="13658"/>
                </a:lnTo>
                <a:lnTo>
                  <a:pt x="84717" y="11695"/>
                </a:lnTo>
                <a:lnTo>
                  <a:pt x="82133" y="9433"/>
                </a:lnTo>
                <a:lnTo>
                  <a:pt x="78506" y="7925"/>
                </a:lnTo>
                <a:lnTo>
                  <a:pt x="74183" y="6920"/>
                </a:lnTo>
                <a:lnTo>
                  <a:pt x="69396" y="6250"/>
                </a:lnTo>
                <a:lnTo>
                  <a:pt x="65253" y="5803"/>
                </a:lnTo>
                <a:lnTo>
                  <a:pt x="61537" y="5506"/>
                </a:lnTo>
                <a:lnTo>
                  <a:pt x="58108" y="5307"/>
                </a:lnTo>
                <a:lnTo>
                  <a:pt x="49218" y="5087"/>
                </a:lnTo>
                <a:lnTo>
                  <a:pt x="44180" y="5028"/>
                </a:lnTo>
                <a:lnTo>
                  <a:pt x="37964" y="5941"/>
                </a:lnTo>
                <a:lnTo>
                  <a:pt x="30962" y="7503"/>
                </a:lnTo>
                <a:lnTo>
                  <a:pt x="23438" y="9496"/>
                </a:lnTo>
                <a:lnTo>
                  <a:pt x="18420" y="11777"/>
                </a:lnTo>
                <a:lnTo>
                  <a:pt x="15076" y="14251"/>
                </a:lnTo>
                <a:lnTo>
                  <a:pt x="12846" y="16852"/>
                </a:lnTo>
                <a:lnTo>
                  <a:pt x="11360" y="19539"/>
                </a:lnTo>
                <a:lnTo>
                  <a:pt x="10369" y="22283"/>
                </a:lnTo>
                <a:lnTo>
                  <a:pt x="8779" y="28980"/>
                </a:lnTo>
                <a:lnTo>
                  <a:pt x="8648" y="30481"/>
                </a:lnTo>
                <a:lnTo>
                  <a:pt x="8561" y="32435"/>
                </a:lnTo>
                <a:lnTo>
                  <a:pt x="8503" y="34690"/>
                </a:lnTo>
                <a:lnTo>
                  <a:pt x="8397" y="58117"/>
                </a:lnTo>
                <a:lnTo>
                  <a:pt x="9347" y="61336"/>
                </a:lnTo>
                <a:lnTo>
                  <a:pt x="10931" y="64435"/>
                </a:lnTo>
                <a:lnTo>
                  <a:pt x="15769" y="71701"/>
                </a:lnTo>
                <a:lnTo>
                  <a:pt x="18071" y="73250"/>
                </a:lnTo>
                <a:lnTo>
                  <a:pt x="21511" y="75235"/>
                </a:lnTo>
                <a:lnTo>
                  <a:pt x="25708" y="77511"/>
                </a:lnTo>
                <a:lnTo>
                  <a:pt x="30412" y="79028"/>
                </a:lnTo>
                <a:lnTo>
                  <a:pt x="35453" y="80040"/>
                </a:lnTo>
                <a:lnTo>
                  <a:pt x="40718" y="80714"/>
                </a:lnTo>
                <a:lnTo>
                  <a:pt x="45181" y="81164"/>
                </a:lnTo>
                <a:lnTo>
                  <a:pt x="49109" y="81463"/>
                </a:lnTo>
                <a:lnTo>
                  <a:pt x="52680" y="81663"/>
                </a:lnTo>
                <a:lnTo>
                  <a:pt x="56014" y="80844"/>
                </a:lnTo>
                <a:lnTo>
                  <a:pt x="59188" y="79345"/>
                </a:lnTo>
                <a:lnTo>
                  <a:pt x="62257" y="77393"/>
                </a:lnTo>
                <a:lnTo>
                  <a:pt x="65255" y="76092"/>
                </a:lnTo>
                <a:lnTo>
                  <a:pt x="68207" y="75225"/>
                </a:lnTo>
                <a:lnTo>
                  <a:pt x="71127" y="74647"/>
                </a:lnTo>
                <a:lnTo>
                  <a:pt x="74026" y="73309"/>
                </a:lnTo>
                <a:lnTo>
                  <a:pt x="76911" y="71464"/>
                </a:lnTo>
                <a:lnTo>
                  <a:pt x="79787" y="69282"/>
                </a:lnTo>
                <a:lnTo>
                  <a:pt x="81705" y="66875"/>
                </a:lnTo>
                <a:lnTo>
                  <a:pt x="82983" y="64317"/>
                </a:lnTo>
                <a:lnTo>
                  <a:pt x="83835" y="61660"/>
                </a:lnTo>
                <a:lnTo>
                  <a:pt x="85356" y="59889"/>
                </a:lnTo>
                <a:lnTo>
                  <a:pt x="87322" y="58707"/>
                </a:lnTo>
                <a:lnTo>
                  <a:pt x="89586" y="57920"/>
                </a:lnTo>
                <a:lnTo>
                  <a:pt x="91094" y="55490"/>
                </a:lnTo>
                <a:lnTo>
                  <a:pt x="92100" y="51965"/>
                </a:lnTo>
                <a:lnTo>
                  <a:pt x="93714" y="41721"/>
                </a:lnTo>
                <a:lnTo>
                  <a:pt x="93847" y="39928"/>
                </a:lnTo>
                <a:lnTo>
                  <a:pt x="93935" y="37781"/>
                </a:lnTo>
                <a:lnTo>
                  <a:pt x="93994" y="35396"/>
                </a:lnTo>
                <a:lnTo>
                  <a:pt x="93081" y="33807"/>
                </a:lnTo>
                <a:lnTo>
                  <a:pt x="91520" y="32747"/>
                </a:lnTo>
                <a:lnTo>
                  <a:pt x="89526" y="32041"/>
                </a:lnTo>
                <a:lnTo>
                  <a:pt x="88197" y="30617"/>
                </a:lnTo>
                <a:lnTo>
                  <a:pt x="87312" y="28716"/>
                </a:lnTo>
                <a:lnTo>
                  <a:pt x="86721" y="26496"/>
                </a:lnTo>
                <a:lnTo>
                  <a:pt x="85375" y="25015"/>
                </a:lnTo>
                <a:lnTo>
                  <a:pt x="83525" y="24029"/>
                </a:lnTo>
                <a:lnTo>
                  <a:pt x="81339" y="23371"/>
                </a:lnTo>
                <a:lnTo>
                  <a:pt x="77977" y="22932"/>
                </a:lnTo>
                <a:lnTo>
                  <a:pt x="73830" y="22640"/>
                </a:lnTo>
                <a:lnTo>
                  <a:pt x="65095" y="22315"/>
                </a:lnTo>
                <a:lnTo>
                  <a:pt x="58038" y="22171"/>
                </a:lnTo>
                <a:lnTo>
                  <a:pt x="53870" y="23085"/>
                </a:lnTo>
                <a:lnTo>
                  <a:pt x="49187" y="24646"/>
                </a:lnTo>
                <a:lnTo>
                  <a:pt x="37084" y="29447"/>
                </a:lnTo>
                <a:lnTo>
                  <a:pt x="35138" y="29840"/>
                </a:lnTo>
                <a:lnTo>
                  <a:pt x="32889" y="30102"/>
                </a:lnTo>
                <a:lnTo>
                  <a:pt x="30437" y="30278"/>
                </a:lnTo>
                <a:lnTo>
                  <a:pt x="27849" y="31347"/>
                </a:lnTo>
                <a:lnTo>
                  <a:pt x="25172" y="33012"/>
                </a:lnTo>
                <a:lnTo>
                  <a:pt x="22435" y="35075"/>
                </a:lnTo>
                <a:lnTo>
                  <a:pt x="19657" y="37402"/>
                </a:lnTo>
                <a:lnTo>
                  <a:pt x="16853" y="39907"/>
                </a:lnTo>
                <a:lnTo>
                  <a:pt x="14031" y="42529"/>
                </a:lnTo>
                <a:lnTo>
                  <a:pt x="12150" y="45229"/>
                </a:lnTo>
                <a:lnTo>
                  <a:pt x="10895" y="47982"/>
                </a:lnTo>
                <a:lnTo>
                  <a:pt x="10060" y="50770"/>
                </a:lnTo>
                <a:lnTo>
                  <a:pt x="9502" y="53581"/>
                </a:lnTo>
                <a:lnTo>
                  <a:pt x="9130" y="56407"/>
                </a:lnTo>
                <a:lnTo>
                  <a:pt x="8882" y="59244"/>
                </a:lnTo>
                <a:lnTo>
                  <a:pt x="9670" y="61135"/>
                </a:lnTo>
                <a:lnTo>
                  <a:pt x="11147" y="62396"/>
                </a:lnTo>
                <a:lnTo>
                  <a:pt x="13084" y="63236"/>
                </a:lnTo>
                <a:lnTo>
                  <a:pt x="14376" y="64749"/>
                </a:lnTo>
                <a:lnTo>
                  <a:pt x="15237" y="66711"/>
                </a:lnTo>
                <a:lnTo>
                  <a:pt x="15811" y="68971"/>
                </a:lnTo>
                <a:lnTo>
                  <a:pt x="18099" y="71429"/>
                </a:lnTo>
                <a:lnTo>
                  <a:pt x="21529" y="74021"/>
                </a:lnTo>
                <a:lnTo>
                  <a:pt x="25721" y="76701"/>
                </a:lnTo>
                <a:lnTo>
                  <a:pt x="29468" y="78489"/>
                </a:lnTo>
                <a:lnTo>
                  <a:pt x="32919" y="79680"/>
                </a:lnTo>
                <a:lnTo>
                  <a:pt x="36171" y="80474"/>
                </a:lnTo>
                <a:lnTo>
                  <a:pt x="39292" y="81956"/>
                </a:lnTo>
                <a:lnTo>
                  <a:pt x="42326" y="83897"/>
                </a:lnTo>
                <a:lnTo>
                  <a:pt x="45300" y="86143"/>
                </a:lnTo>
                <a:lnTo>
                  <a:pt x="47283" y="86688"/>
                </a:lnTo>
                <a:lnTo>
                  <a:pt x="48605" y="86099"/>
                </a:lnTo>
                <a:lnTo>
                  <a:pt x="49487" y="84753"/>
                </a:lnTo>
                <a:lnTo>
                  <a:pt x="52932" y="83856"/>
                </a:lnTo>
                <a:lnTo>
                  <a:pt x="58086" y="83258"/>
                </a:lnTo>
                <a:lnTo>
                  <a:pt x="64380" y="82860"/>
                </a:lnTo>
                <a:lnTo>
                  <a:pt x="69528" y="81642"/>
                </a:lnTo>
                <a:lnTo>
                  <a:pt x="73913" y="79877"/>
                </a:lnTo>
                <a:lnTo>
                  <a:pt x="77789" y="77748"/>
                </a:lnTo>
                <a:lnTo>
                  <a:pt x="81324" y="76329"/>
                </a:lnTo>
                <a:lnTo>
                  <a:pt x="84635" y="75383"/>
                </a:lnTo>
                <a:lnTo>
                  <a:pt x="87793" y="74752"/>
                </a:lnTo>
                <a:lnTo>
                  <a:pt x="89899" y="73379"/>
                </a:lnTo>
                <a:lnTo>
                  <a:pt x="91304" y="71511"/>
                </a:lnTo>
                <a:lnTo>
                  <a:pt x="92240" y="69313"/>
                </a:lnTo>
                <a:lnTo>
                  <a:pt x="94769" y="65943"/>
                </a:lnTo>
                <a:lnTo>
                  <a:pt x="98360" y="61791"/>
                </a:lnTo>
                <a:lnTo>
                  <a:pt x="106477" y="53051"/>
                </a:lnTo>
                <a:lnTo>
                  <a:pt x="117883" y="41213"/>
                </a:lnTo>
                <a:lnTo>
                  <a:pt x="118532" y="39589"/>
                </a:lnTo>
                <a:lnTo>
                  <a:pt x="118965" y="37555"/>
                </a:lnTo>
                <a:lnTo>
                  <a:pt x="119253" y="35245"/>
                </a:lnTo>
                <a:lnTo>
                  <a:pt x="118493" y="32754"/>
                </a:lnTo>
                <a:lnTo>
                  <a:pt x="117033" y="30140"/>
                </a:lnTo>
                <a:lnTo>
                  <a:pt x="115108" y="27445"/>
                </a:lnTo>
                <a:lnTo>
                  <a:pt x="113824" y="24696"/>
                </a:lnTo>
                <a:lnTo>
                  <a:pt x="112969" y="21911"/>
                </a:lnTo>
                <a:lnTo>
                  <a:pt x="112398" y="19101"/>
                </a:lnTo>
                <a:lnTo>
                  <a:pt x="110113" y="16276"/>
                </a:lnTo>
                <a:lnTo>
                  <a:pt x="106684" y="13440"/>
                </a:lnTo>
                <a:lnTo>
                  <a:pt x="102494" y="10597"/>
                </a:lnTo>
                <a:lnTo>
                  <a:pt x="98747" y="8701"/>
                </a:lnTo>
                <a:lnTo>
                  <a:pt x="95297" y="7437"/>
                </a:lnTo>
                <a:lnTo>
                  <a:pt x="92045" y="6595"/>
                </a:lnTo>
                <a:lnTo>
                  <a:pt x="87971" y="6033"/>
                </a:lnTo>
                <a:lnTo>
                  <a:pt x="83351" y="5659"/>
                </a:lnTo>
                <a:lnTo>
                  <a:pt x="74089" y="5243"/>
                </a:lnTo>
                <a:lnTo>
                  <a:pt x="66798" y="5058"/>
                </a:lnTo>
                <a:lnTo>
                  <a:pt x="61615" y="4056"/>
                </a:lnTo>
                <a:lnTo>
                  <a:pt x="55302" y="2436"/>
                </a:lnTo>
                <a:lnTo>
                  <a:pt x="48236" y="403"/>
                </a:lnTo>
                <a:lnTo>
                  <a:pt x="42573" y="0"/>
                </a:lnTo>
                <a:lnTo>
                  <a:pt x="37846" y="684"/>
                </a:lnTo>
                <a:lnTo>
                  <a:pt x="33741" y="2093"/>
                </a:lnTo>
                <a:lnTo>
                  <a:pt x="29099" y="3032"/>
                </a:lnTo>
                <a:lnTo>
                  <a:pt x="24100" y="3658"/>
                </a:lnTo>
                <a:lnTo>
                  <a:pt x="18862" y="4076"/>
                </a:lnTo>
                <a:lnTo>
                  <a:pt x="14418" y="5306"/>
                </a:lnTo>
                <a:lnTo>
                  <a:pt x="10503" y="7079"/>
                </a:lnTo>
                <a:lnTo>
                  <a:pt x="6940" y="9214"/>
                </a:lnTo>
                <a:lnTo>
                  <a:pt x="4565" y="11589"/>
                </a:lnTo>
                <a:lnTo>
                  <a:pt x="2982" y="14125"/>
                </a:lnTo>
                <a:lnTo>
                  <a:pt x="1926" y="16769"/>
                </a:lnTo>
                <a:lnTo>
                  <a:pt x="1222" y="20436"/>
                </a:lnTo>
                <a:lnTo>
                  <a:pt x="753" y="24786"/>
                </a:lnTo>
                <a:lnTo>
                  <a:pt x="440" y="29590"/>
                </a:lnTo>
                <a:lnTo>
                  <a:pt x="93" y="37469"/>
                </a:lnTo>
                <a:lnTo>
                  <a:pt x="0" y="40904"/>
                </a:lnTo>
                <a:lnTo>
                  <a:pt x="891" y="43193"/>
                </a:lnTo>
                <a:lnTo>
                  <a:pt x="2437" y="44720"/>
                </a:lnTo>
                <a:lnTo>
                  <a:pt x="4421" y="45737"/>
                </a:lnTo>
                <a:lnTo>
                  <a:pt x="5743" y="47368"/>
                </a:lnTo>
                <a:lnTo>
                  <a:pt x="6624" y="49408"/>
                </a:lnTo>
                <a:lnTo>
                  <a:pt x="7212" y="51720"/>
                </a:lnTo>
                <a:lnTo>
                  <a:pt x="8556" y="54214"/>
                </a:lnTo>
                <a:lnTo>
                  <a:pt x="10404" y="56830"/>
                </a:lnTo>
                <a:lnTo>
                  <a:pt x="12589" y="59526"/>
                </a:lnTo>
                <a:lnTo>
                  <a:pt x="15951" y="63228"/>
                </a:lnTo>
                <a:lnTo>
                  <a:pt x="24767" y="72421"/>
                </a:lnTo>
                <a:lnTo>
                  <a:pt x="28831" y="75635"/>
                </a:lnTo>
                <a:lnTo>
                  <a:pt x="32494" y="77778"/>
                </a:lnTo>
                <a:lnTo>
                  <a:pt x="35889" y="79206"/>
                </a:lnTo>
                <a:lnTo>
                  <a:pt x="41009" y="81111"/>
                </a:lnTo>
                <a:lnTo>
                  <a:pt x="54318" y="85767"/>
                </a:lnTo>
                <a:lnTo>
                  <a:pt x="60916" y="87390"/>
                </a:lnTo>
                <a:lnTo>
                  <a:pt x="67218" y="88472"/>
                </a:lnTo>
                <a:lnTo>
                  <a:pt x="73325" y="89193"/>
                </a:lnTo>
                <a:lnTo>
                  <a:pt x="78349" y="88721"/>
                </a:lnTo>
                <a:lnTo>
                  <a:pt x="82651" y="87454"/>
                </a:lnTo>
                <a:lnTo>
                  <a:pt x="91848" y="83128"/>
                </a:lnTo>
                <a:lnTo>
                  <a:pt x="93555" y="81820"/>
                </a:lnTo>
                <a:lnTo>
                  <a:pt x="95646" y="79996"/>
                </a:lnTo>
                <a:lnTo>
                  <a:pt x="97992" y="77828"/>
                </a:lnTo>
                <a:lnTo>
                  <a:pt x="99556" y="75429"/>
                </a:lnTo>
                <a:lnTo>
                  <a:pt x="100599" y="72878"/>
                </a:lnTo>
                <a:lnTo>
                  <a:pt x="102273" y="66490"/>
                </a:lnTo>
                <a:lnTo>
                  <a:pt x="102410" y="65013"/>
                </a:lnTo>
                <a:lnTo>
                  <a:pt x="102501" y="63076"/>
                </a:lnTo>
                <a:lnTo>
                  <a:pt x="102603" y="58384"/>
                </a:lnTo>
                <a:lnTo>
                  <a:pt x="102673" y="44808"/>
                </a:lnTo>
                <a:lnTo>
                  <a:pt x="101725" y="42938"/>
                </a:lnTo>
                <a:lnTo>
                  <a:pt x="100140" y="41692"/>
                </a:lnTo>
                <a:lnTo>
                  <a:pt x="98130" y="40862"/>
                </a:lnTo>
                <a:lnTo>
                  <a:pt x="96791" y="39356"/>
                </a:lnTo>
                <a:lnTo>
                  <a:pt x="95898" y="37399"/>
                </a:lnTo>
                <a:lnTo>
                  <a:pt x="95303" y="35142"/>
                </a:lnTo>
                <a:lnTo>
                  <a:pt x="93953" y="33637"/>
                </a:lnTo>
                <a:lnTo>
                  <a:pt x="92101" y="32634"/>
                </a:lnTo>
                <a:lnTo>
                  <a:pt x="89914" y="31965"/>
                </a:lnTo>
                <a:lnTo>
                  <a:pt x="73183" y="26473"/>
                </a:lnTo>
                <a:lnTo>
                  <a:pt x="67777" y="25001"/>
                </a:lnTo>
                <a:lnTo>
                  <a:pt x="63220" y="24019"/>
                </a:lnTo>
                <a:lnTo>
                  <a:pt x="59230" y="23364"/>
                </a:lnTo>
                <a:lnTo>
                  <a:pt x="55617" y="22928"/>
                </a:lnTo>
                <a:lnTo>
                  <a:pt x="52257" y="22637"/>
                </a:lnTo>
                <a:lnTo>
                  <a:pt x="49064" y="22443"/>
                </a:lnTo>
                <a:lnTo>
                  <a:pt x="45982" y="23266"/>
                </a:lnTo>
                <a:lnTo>
                  <a:pt x="42975" y="24767"/>
                </a:lnTo>
                <a:lnTo>
                  <a:pt x="40018" y="26721"/>
                </a:lnTo>
                <a:lnTo>
                  <a:pt x="39000" y="28023"/>
                </a:lnTo>
                <a:lnTo>
                  <a:pt x="39273" y="28891"/>
                </a:lnTo>
                <a:lnTo>
                  <a:pt x="40408" y="29470"/>
                </a:lnTo>
                <a:lnTo>
                  <a:pt x="41164" y="30808"/>
                </a:lnTo>
                <a:lnTo>
                  <a:pt x="41668" y="32653"/>
                </a:lnTo>
                <a:lnTo>
                  <a:pt x="42005" y="34835"/>
                </a:lnTo>
                <a:lnTo>
                  <a:pt x="43181" y="36290"/>
                </a:lnTo>
                <a:lnTo>
                  <a:pt x="44918" y="37260"/>
                </a:lnTo>
                <a:lnTo>
                  <a:pt x="51250" y="392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561"/>
          <p:cNvSpPr/>
          <p:nvPr/>
        </p:nvSpPr>
        <p:spPr>
          <a:xfrm>
            <a:off x="2746057" y="3960495"/>
            <a:ext cx="17146" cy="17146"/>
          </a:xfrm>
          <a:custGeom>
            <a:avLst/>
            <a:gdLst/>
            <a:ahLst/>
            <a:cxnLst/>
            <a:rect l="0" t="0" r="0" b="0"/>
            <a:pathLst>
              <a:path w="17146" h="17146">
                <a:moveTo>
                  <a:pt x="0" y="17145"/>
                </a:moveTo>
                <a:lnTo>
                  <a:pt x="1714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562"/>
          <p:cNvSpPr/>
          <p:nvPr/>
        </p:nvSpPr>
        <p:spPr>
          <a:xfrm>
            <a:off x="2721804" y="3944785"/>
            <a:ext cx="109968" cy="92742"/>
          </a:xfrm>
          <a:custGeom>
            <a:avLst/>
            <a:gdLst/>
            <a:ahLst/>
            <a:cxnLst/>
            <a:rect l="0" t="0" r="0" b="0"/>
            <a:pathLst>
              <a:path w="109968" h="92742">
                <a:moveTo>
                  <a:pt x="7108" y="32855"/>
                </a:moveTo>
                <a:lnTo>
                  <a:pt x="11659" y="46507"/>
                </a:lnTo>
                <a:lnTo>
                  <a:pt x="13952" y="50529"/>
                </a:lnTo>
                <a:lnTo>
                  <a:pt x="16433" y="53210"/>
                </a:lnTo>
                <a:lnTo>
                  <a:pt x="19040" y="54997"/>
                </a:lnTo>
                <a:lnTo>
                  <a:pt x="21730" y="56189"/>
                </a:lnTo>
                <a:lnTo>
                  <a:pt x="24476" y="56983"/>
                </a:lnTo>
                <a:lnTo>
                  <a:pt x="27259" y="57513"/>
                </a:lnTo>
                <a:lnTo>
                  <a:pt x="30067" y="58819"/>
                </a:lnTo>
                <a:lnTo>
                  <a:pt x="32892" y="60641"/>
                </a:lnTo>
                <a:lnTo>
                  <a:pt x="35727" y="62809"/>
                </a:lnTo>
                <a:lnTo>
                  <a:pt x="38570" y="64254"/>
                </a:lnTo>
                <a:lnTo>
                  <a:pt x="41418" y="65218"/>
                </a:lnTo>
                <a:lnTo>
                  <a:pt x="44269" y="65860"/>
                </a:lnTo>
                <a:lnTo>
                  <a:pt x="49979" y="66288"/>
                </a:lnTo>
                <a:lnTo>
                  <a:pt x="57596" y="66574"/>
                </a:lnTo>
                <a:lnTo>
                  <a:pt x="66484" y="66764"/>
                </a:lnTo>
                <a:lnTo>
                  <a:pt x="73362" y="65939"/>
                </a:lnTo>
                <a:lnTo>
                  <a:pt x="78900" y="64436"/>
                </a:lnTo>
                <a:lnTo>
                  <a:pt x="83544" y="62481"/>
                </a:lnTo>
                <a:lnTo>
                  <a:pt x="87593" y="61178"/>
                </a:lnTo>
                <a:lnTo>
                  <a:pt x="91245" y="60310"/>
                </a:lnTo>
                <a:lnTo>
                  <a:pt x="94632" y="59730"/>
                </a:lnTo>
                <a:lnTo>
                  <a:pt x="97842" y="58391"/>
                </a:lnTo>
                <a:lnTo>
                  <a:pt x="100935" y="56547"/>
                </a:lnTo>
                <a:lnTo>
                  <a:pt x="103949" y="54364"/>
                </a:lnTo>
                <a:lnTo>
                  <a:pt x="105959" y="51957"/>
                </a:lnTo>
                <a:lnTo>
                  <a:pt x="107299" y="49399"/>
                </a:lnTo>
                <a:lnTo>
                  <a:pt x="108192" y="46742"/>
                </a:lnTo>
                <a:lnTo>
                  <a:pt x="108787" y="43066"/>
                </a:lnTo>
                <a:lnTo>
                  <a:pt x="109184" y="38709"/>
                </a:lnTo>
                <a:lnTo>
                  <a:pt x="109625" y="29742"/>
                </a:lnTo>
                <a:lnTo>
                  <a:pt x="109932" y="17746"/>
                </a:lnTo>
                <a:lnTo>
                  <a:pt x="108995" y="17067"/>
                </a:lnTo>
                <a:lnTo>
                  <a:pt x="107417" y="16615"/>
                </a:lnTo>
                <a:lnTo>
                  <a:pt x="105413" y="16313"/>
                </a:lnTo>
                <a:lnTo>
                  <a:pt x="103125" y="15159"/>
                </a:lnTo>
                <a:lnTo>
                  <a:pt x="100647" y="13438"/>
                </a:lnTo>
                <a:lnTo>
                  <a:pt x="98042" y="11337"/>
                </a:lnTo>
                <a:lnTo>
                  <a:pt x="95353" y="9937"/>
                </a:lnTo>
                <a:lnTo>
                  <a:pt x="92608" y="9004"/>
                </a:lnTo>
                <a:lnTo>
                  <a:pt x="89826" y="8382"/>
                </a:lnTo>
                <a:lnTo>
                  <a:pt x="87018" y="8919"/>
                </a:lnTo>
                <a:lnTo>
                  <a:pt x="84194" y="10230"/>
                </a:lnTo>
                <a:lnTo>
                  <a:pt x="81359" y="12057"/>
                </a:lnTo>
                <a:lnTo>
                  <a:pt x="78516" y="13274"/>
                </a:lnTo>
                <a:lnTo>
                  <a:pt x="75668" y="14086"/>
                </a:lnTo>
                <a:lnTo>
                  <a:pt x="72817" y="14627"/>
                </a:lnTo>
                <a:lnTo>
                  <a:pt x="69964" y="15941"/>
                </a:lnTo>
                <a:lnTo>
                  <a:pt x="67110" y="17768"/>
                </a:lnTo>
                <a:lnTo>
                  <a:pt x="64254" y="19940"/>
                </a:lnTo>
                <a:lnTo>
                  <a:pt x="62350" y="22340"/>
                </a:lnTo>
                <a:lnTo>
                  <a:pt x="61081" y="24892"/>
                </a:lnTo>
                <a:lnTo>
                  <a:pt x="60235" y="27546"/>
                </a:lnTo>
                <a:lnTo>
                  <a:pt x="58718" y="29316"/>
                </a:lnTo>
                <a:lnTo>
                  <a:pt x="56755" y="30495"/>
                </a:lnTo>
                <a:lnTo>
                  <a:pt x="54494" y="31282"/>
                </a:lnTo>
                <a:lnTo>
                  <a:pt x="52986" y="33711"/>
                </a:lnTo>
                <a:lnTo>
                  <a:pt x="51981" y="37235"/>
                </a:lnTo>
                <a:lnTo>
                  <a:pt x="50368" y="47479"/>
                </a:lnTo>
                <a:lnTo>
                  <a:pt x="50235" y="49271"/>
                </a:lnTo>
                <a:lnTo>
                  <a:pt x="50147" y="51419"/>
                </a:lnTo>
                <a:lnTo>
                  <a:pt x="50088" y="53803"/>
                </a:lnTo>
                <a:lnTo>
                  <a:pt x="51001" y="55393"/>
                </a:lnTo>
                <a:lnTo>
                  <a:pt x="52563" y="56453"/>
                </a:lnTo>
                <a:lnTo>
                  <a:pt x="57362" y="58153"/>
                </a:lnTo>
                <a:lnTo>
                  <a:pt x="63098" y="60926"/>
                </a:lnTo>
                <a:lnTo>
                  <a:pt x="67295" y="62999"/>
                </a:lnTo>
                <a:lnTo>
                  <a:pt x="71045" y="64381"/>
                </a:lnTo>
                <a:lnTo>
                  <a:pt x="74498" y="65302"/>
                </a:lnTo>
                <a:lnTo>
                  <a:pt x="77752" y="65916"/>
                </a:lnTo>
                <a:lnTo>
                  <a:pt x="81826" y="65373"/>
                </a:lnTo>
                <a:lnTo>
                  <a:pt x="86448" y="64059"/>
                </a:lnTo>
                <a:lnTo>
                  <a:pt x="98451" y="59656"/>
                </a:lnTo>
                <a:lnTo>
                  <a:pt x="100388" y="58342"/>
                </a:lnTo>
                <a:lnTo>
                  <a:pt x="102632" y="56514"/>
                </a:lnTo>
                <a:lnTo>
                  <a:pt x="108527" y="51286"/>
                </a:lnTo>
                <a:lnTo>
                  <a:pt x="109011" y="49905"/>
                </a:lnTo>
                <a:lnTo>
                  <a:pt x="109333" y="48032"/>
                </a:lnTo>
                <a:lnTo>
                  <a:pt x="109548" y="45830"/>
                </a:lnTo>
                <a:lnTo>
                  <a:pt x="109691" y="43410"/>
                </a:lnTo>
                <a:lnTo>
                  <a:pt x="109940" y="34433"/>
                </a:lnTo>
                <a:lnTo>
                  <a:pt x="109967" y="28771"/>
                </a:lnTo>
                <a:lnTo>
                  <a:pt x="108066" y="25370"/>
                </a:lnTo>
                <a:lnTo>
                  <a:pt x="104893" y="21197"/>
                </a:lnTo>
                <a:lnTo>
                  <a:pt x="95215" y="9914"/>
                </a:lnTo>
                <a:lnTo>
                  <a:pt x="93469" y="8036"/>
                </a:lnTo>
                <a:lnTo>
                  <a:pt x="88988" y="3410"/>
                </a:lnTo>
                <a:lnTo>
                  <a:pt x="85507" y="1795"/>
                </a:lnTo>
                <a:lnTo>
                  <a:pt x="81281" y="718"/>
                </a:lnTo>
                <a:lnTo>
                  <a:pt x="76560" y="0"/>
                </a:lnTo>
                <a:lnTo>
                  <a:pt x="72459" y="474"/>
                </a:lnTo>
                <a:lnTo>
                  <a:pt x="68773" y="1743"/>
                </a:lnTo>
                <a:lnTo>
                  <a:pt x="65363" y="3541"/>
                </a:lnTo>
                <a:lnTo>
                  <a:pt x="62137" y="4739"/>
                </a:lnTo>
                <a:lnTo>
                  <a:pt x="59034" y="5538"/>
                </a:lnTo>
                <a:lnTo>
                  <a:pt x="56013" y="6071"/>
                </a:lnTo>
                <a:lnTo>
                  <a:pt x="53999" y="7379"/>
                </a:lnTo>
                <a:lnTo>
                  <a:pt x="52656" y="9203"/>
                </a:lnTo>
                <a:lnTo>
                  <a:pt x="51761" y="11372"/>
                </a:lnTo>
                <a:lnTo>
                  <a:pt x="50212" y="12818"/>
                </a:lnTo>
                <a:lnTo>
                  <a:pt x="48226" y="13782"/>
                </a:lnTo>
                <a:lnTo>
                  <a:pt x="45950" y="14424"/>
                </a:lnTo>
                <a:lnTo>
                  <a:pt x="43480" y="16758"/>
                </a:lnTo>
                <a:lnTo>
                  <a:pt x="40881" y="20219"/>
                </a:lnTo>
                <a:lnTo>
                  <a:pt x="38196" y="24431"/>
                </a:lnTo>
                <a:lnTo>
                  <a:pt x="35453" y="28191"/>
                </a:lnTo>
                <a:lnTo>
                  <a:pt x="32672" y="31650"/>
                </a:lnTo>
                <a:lnTo>
                  <a:pt x="29866" y="34909"/>
                </a:lnTo>
                <a:lnTo>
                  <a:pt x="27995" y="39939"/>
                </a:lnTo>
                <a:lnTo>
                  <a:pt x="26748" y="46150"/>
                </a:lnTo>
                <a:lnTo>
                  <a:pt x="25916" y="53149"/>
                </a:lnTo>
                <a:lnTo>
                  <a:pt x="25362" y="58767"/>
                </a:lnTo>
                <a:lnTo>
                  <a:pt x="24992" y="63464"/>
                </a:lnTo>
                <a:lnTo>
                  <a:pt x="24746" y="67549"/>
                </a:lnTo>
                <a:lnTo>
                  <a:pt x="25534" y="71224"/>
                </a:lnTo>
                <a:lnTo>
                  <a:pt x="27012" y="74627"/>
                </a:lnTo>
                <a:lnTo>
                  <a:pt x="31677" y="82381"/>
                </a:lnTo>
                <a:lnTo>
                  <a:pt x="33012" y="83017"/>
                </a:lnTo>
                <a:lnTo>
                  <a:pt x="34855" y="83441"/>
                </a:lnTo>
                <a:lnTo>
                  <a:pt x="37036" y="83724"/>
                </a:lnTo>
                <a:lnTo>
                  <a:pt x="39443" y="83913"/>
                </a:lnTo>
                <a:lnTo>
                  <a:pt x="41999" y="84038"/>
                </a:lnTo>
                <a:lnTo>
                  <a:pt x="44656" y="84122"/>
                </a:lnTo>
                <a:lnTo>
                  <a:pt x="73368" y="84275"/>
                </a:lnTo>
                <a:lnTo>
                  <a:pt x="77951" y="83328"/>
                </a:lnTo>
                <a:lnTo>
                  <a:pt x="81959" y="81743"/>
                </a:lnTo>
                <a:lnTo>
                  <a:pt x="85584" y="79735"/>
                </a:lnTo>
                <a:lnTo>
                  <a:pt x="88953" y="78395"/>
                </a:lnTo>
                <a:lnTo>
                  <a:pt x="92151" y="77503"/>
                </a:lnTo>
                <a:lnTo>
                  <a:pt x="95236" y="76907"/>
                </a:lnTo>
                <a:lnTo>
                  <a:pt x="98245" y="75558"/>
                </a:lnTo>
                <a:lnTo>
                  <a:pt x="101203" y="73706"/>
                </a:lnTo>
                <a:lnTo>
                  <a:pt x="104128" y="71519"/>
                </a:lnTo>
                <a:lnTo>
                  <a:pt x="106078" y="69108"/>
                </a:lnTo>
                <a:lnTo>
                  <a:pt x="107378" y="66549"/>
                </a:lnTo>
                <a:lnTo>
                  <a:pt x="109464" y="60148"/>
                </a:lnTo>
                <a:lnTo>
                  <a:pt x="109636" y="57717"/>
                </a:lnTo>
                <a:lnTo>
                  <a:pt x="109750" y="54192"/>
                </a:lnTo>
                <a:lnTo>
                  <a:pt x="109826" y="49937"/>
                </a:lnTo>
                <a:lnTo>
                  <a:pt x="107972" y="46148"/>
                </a:lnTo>
                <a:lnTo>
                  <a:pt x="104831" y="42670"/>
                </a:lnTo>
                <a:lnTo>
                  <a:pt x="100831" y="39398"/>
                </a:lnTo>
                <a:lnTo>
                  <a:pt x="98165" y="36264"/>
                </a:lnTo>
                <a:lnTo>
                  <a:pt x="96388" y="33223"/>
                </a:lnTo>
                <a:lnTo>
                  <a:pt x="95203" y="30242"/>
                </a:lnTo>
                <a:lnTo>
                  <a:pt x="93460" y="27303"/>
                </a:lnTo>
                <a:lnTo>
                  <a:pt x="91346" y="24391"/>
                </a:lnTo>
                <a:lnTo>
                  <a:pt x="88984" y="21497"/>
                </a:lnTo>
                <a:lnTo>
                  <a:pt x="85505" y="19568"/>
                </a:lnTo>
                <a:lnTo>
                  <a:pt x="81280" y="18282"/>
                </a:lnTo>
                <a:lnTo>
                  <a:pt x="76559" y="17425"/>
                </a:lnTo>
                <a:lnTo>
                  <a:pt x="72458" y="16853"/>
                </a:lnTo>
                <a:lnTo>
                  <a:pt x="68772" y="16472"/>
                </a:lnTo>
                <a:lnTo>
                  <a:pt x="65363" y="16218"/>
                </a:lnTo>
                <a:lnTo>
                  <a:pt x="60232" y="16048"/>
                </a:lnTo>
                <a:lnTo>
                  <a:pt x="46911" y="15860"/>
                </a:lnTo>
                <a:lnTo>
                  <a:pt x="41263" y="16763"/>
                </a:lnTo>
                <a:lnTo>
                  <a:pt x="36546" y="18316"/>
                </a:lnTo>
                <a:lnTo>
                  <a:pt x="10211" y="31314"/>
                </a:lnTo>
                <a:lnTo>
                  <a:pt x="8224" y="33733"/>
                </a:lnTo>
                <a:lnTo>
                  <a:pt x="5947" y="37250"/>
                </a:lnTo>
                <a:lnTo>
                  <a:pt x="3476" y="41499"/>
                </a:lnTo>
                <a:lnTo>
                  <a:pt x="1830" y="45286"/>
                </a:lnTo>
                <a:lnTo>
                  <a:pt x="731" y="48762"/>
                </a:lnTo>
                <a:lnTo>
                  <a:pt x="0" y="52032"/>
                </a:lnTo>
                <a:lnTo>
                  <a:pt x="464" y="56117"/>
                </a:lnTo>
                <a:lnTo>
                  <a:pt x="1726" y="60746"/>
                </a:lnTo>
                <a:lnTo>
                  <a:pt x="3520" y="65736"/>
                </a:lnTo>
                <a:lnTo>
                  <a:pt x="5669" y="70016"/>
                </a:lnTo>
                <a:lnTo>
                  <a:pt x="8053" y="73821"/>
                </a:lnTo>
                <a:lnTo>
                  <a:pt x="10596" y="77310"/>
                </a:lnTo>
                <a:lnTo>
                  <a:pt x="13243" y="79637"/>
                </a:lnTo>
                <a:lnTo>
                  <a:pt x="15961" y="81188"/>
                </a:lnTo>
                <a:lnTo>
                  <a:pt x="18725" y="82222"/>
                </a:lnTo>
                <a:lnTo>
                  <a:pt x="22472" y="83864"/>
                </a:lnTo>
                <a:lnTo>
                  <a:pt x="31717" y="88228"/>
                </a:lnTo>
                <a:lnTo>
                  <a:pt x="35896" y="89772"/>
                </a:lnTo>
                <a:lnTo>
                  <a:pt x="39635" y="90802"/>
                </a:lnTo>
                <a:lnTo>
                  <a:pt x="43080" y="91489"/>
                </a:lnTo>
                <a:lnTo>
                  <a:pt x="47282" y="91947"/>
                </a:lnTo>
                <a:lnTo>
                  <a:pt x="51988" y="92252"/>
                </a:lnTo>
                <a:lnTo>
                  <a:pt x="57031" y="92455"/>
                </a:lnTo>
                <a:lnTo>
                  <a:pt x="67713" y="92681"/>
                </a:lnTo>
                <a:lnTo>
                  <a:pt x="73229" y="92741"/>
                </a:lnTo>
                <a:lnTo>
                  <a:pt x="76906" y="91829"/>
                </a:lnTo>
                <a:lnTo>
                  <a:pt x="79358" y="90269"/>
                </a:lnTo>
                <a:lnTo>
                  <a:pt x="80992" y="88275"/>
                </a:lnTo>
                <a:lnTo>
                  <a:pt x="81129" y="85994"/>
                </a:lnTo>
                <a:lnTo>
                  <a:pt x="80268" y="83521"/>
                </a:lnTo>
                <a:lnTo>
                  <a:pt x="78741" y="80920"/>
                </a:lnTo>
                <a:lnTo>
                  <a:pt x="76771" y="78233"/>
                </a:lnTo>
                <a:lnTo>
                  <a:pt x="74505" y="75490"/>
                </a:lnTo>
                <a:lnTo>
                  <a:pt x="72042" y="72708"/>
                </a:lnTo>
                <a:lnTo>
                  <a:pt x="66765" y="67077"/>
                </a:lnTo>
                <a:lnTo>
                  <a:pt x="49971" y="5857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563"/>
          <p:cNvSpPr/>
          <p:nvPr/>
        </p:nvSpPr>
        <p:spPr>
          <a:xfrm>
            <a:off x="2634614" y="3446145"/>
            <a:ext cx="85726" cy="25718"/>
          </a:xfrm>
          <a:custGeom>
            <a:avLst/>
            <a:gdLst/>
            <a:ahLst/>
            <a:cxnLst/>
            <a:rect l="0" t="0" r="0" b="0"/>
            <a:pathLst>
              <a:path w="85726" h="25718">
                <a:moveTo>
                  <a:pt x="85725" y="0"/>
                </a:moveTo>
                <a:lnTo>
                  <a:pt x="67522" y="9101"/>
                </a:lnTo>
                <a:lnTo>
                  <a:pt x="59302" y="11782"/>
                </a:lnTo>
                <a:lnTo>
                  <a:pt x="50965" y="13570"/>
                </a:lnTo>
                <a:lnTo>
                  <a:pt x="0" y="2571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564"/>
          <p:cNvSpPr/>
          <p:nvPr/>
        </p:nvSpPr>
        <p:spPr>
          <a:xfrm>
            <a:off x="2686898" y="3403297"/>
            <a:ext cx="127241" cy="93779"/>
          </a:xfrm>
          <a:custGeom>
            <a:avLst/>
            <a:gdLst/>
            <a:ahLst/>
            <a:cxnLst/>
            <a:rect l="0" t="0" r="0" b="0"/>
            <a:pathLst>
              <a:path w="127241" h="93779">
                <a:moveTo>
                  <a:pt x="50586" y="68565"/>
                </a:moveTo>
                <a:lnTo>
                  <a:pt x="81787" y="52965"/>
                </a:lnTo>
                <a:lnTo>
                  <a:pt x="83770" y="50545"/>
                </a:lnTo>
                <a:lnTo>
                  <a:pt x="86043" y="47026"/>
                </a:lnTo>
                <a:lnTo>
                  <a:pt x="88512" y="42776"/>
                </a:lnTo>
                <a:lnTo>
                  <a:pt x="91110" y="38990"/>
                </a:lnTo>
                <a:lnTo>
                  <a:pt x="93795" y="35513"/>
                </a:lnTo>
                <a:lnTo>
                  <a:pt x="96537" y="32243"/>
                </a:lnTo>
                <a:lnTo>
                  <a:pt x="98365" y="29110"/>
                </a:lnTo>
                <a:lnTo>
                  <a:pt x="99584" y="26070"/>
                </a:lnTo>
                <a:lnTo>
                  <a:pt x="101540" y="18896"/>
                </a:lnTo>
                <a:lnTo>
                  <a:pt x="100748" y="17355"/>
                </a:lnTo>
                <a:lnTo>
                  <a:pt x="99267" y="15375"/>
                </a:lnTo>
                <a:lnTo>
                  <a:pt x="97328" y="13102"/>
                </a:lnTo>
                <a:lnTo>
                  <a:pt x="95082" y="11587"/>
                </a:lnTo>
                <a:lnTo>
                  <a:pt x="92633" y="10577"/>
                </a:lnTo>
                <a:lnTo>
                  <a:pt x="90048" y="9904"/>
                </a:lnTo>
                <a:lnTo>
                  <a:pt x="87372" y="9455"/>
                </a:lnTo>
                <a:lnTo>
                  <a:pt x="84635" y="9156"/>
                </a:lnTo>
                <a:lnTo>
                  <a:pt x="81858" y="8957"/>
                </a:lnTo>
                <a:lnTo>
                  <a:pt x="79054" y="9776"/>
                </a:lnTo>
                <a:lnTo>
                  <a:pt x="76232" y="11275"/>
                </a:lnTo>
                <a:lnTo>
                  <a:pt x="73399" y="13227"/>
                </a:lnTo>
                <a:lnTo>
                  <a:pt x="70557" y="14528"/>
                </a:lnTo>
                <a:lnTo>
                  <a:pt x="67710" y="15395"/>
                </a:lnTo>
                <a:lnTo>
                  <a:pt x="64860" y="15974"/>
                </a:lnTo>
                <a:lnTo>
                  <a:pt x="62007" y="17312"/>
                </a:lnTo>
                <a:lnTo>
                  <a:pt x="59153" y="19156"/>
                </a:lnTo>
                <a:lnTo>
                  <a:pt x="56297" y="21338"/>
                </a:lnTo>
                <a:lnTo>
                  <a:pt x="52489" y="23745"/>
                </a:lnTo>
                <a:lnTo>
                  <a:pt x="48045" y="26303"/>
                </a:lnTo>
                <a:lnTo>
                  <a:pt x="43177" y="28960"/>
                </a:lnTo>
                <a:lnTo>
                  <a:pt x="39932" y="31684"/>
                </a:lnTo>
                <a:lnTo>
                  <a:pt x="37768" y="34453"/>
                </a:lnTo>
                <a:lnTo>
                  <a:pt x="36326" y="37251"/>
                </a:lnTo>
                <a:lnTo>
                  <a:pt x="34412" y="40069"/>
                </a:lnTo>
                <a:lnTo>
                  <a:pt x="32184" y="42900"/>
                </a:lnTo>
                <a:lnTo>
                  <a:pt x="29745" y="45740"/>
                </a:lnTo>
                <a:lnTo>
                  <a:pt x="28120" y="48586"/>
                </a:lnTo>
                <a:lnTo>
                  <a:pt x="27036" y="51436"/>
                </a:lnTo>
                <a:lnTo>
                  <a:pt x="26314" y="54288"/>
                </a:lnTo>
                <a:lnTo>
                  <a:pt x="24880" y="58095"/>
                </a:lnTo>
                <a:lnTo>
                  <a:pt x="22971" y="62537"/>
                </a:lnTo>
                <a:lnTo>
                  <a:pt x="20746" y="67404"/>
                </a:lnTo>
                <a:lnTo>
                  <a:pt x="20215" y="71601"/>
                </a:lnTo>
                <a:lnTo>
                  <a:pt x="20814" y="75351"/>
                </a:lnTo>
                <a:lnTo>
                  <a:pt x="22166" y="78805"/>
                </a:lnTo>
                <a:lnTo>
                  <a:pt x="24019" y="82059"/>
                </a:lnTo>
                <a:lnTo>
                  <a:pt x="26208" y="85181"/>
                </a:lnTo>
                <a:lnTo>
                  <a:pt x="28619" y="88215"/>
                </a:lnTo>
                <a:lnTo>
                  <a:pt x="32131" y="90238"/>
                </a:lnTo>
                <a:lnTo>
                  <a:pt x="36378" y="91586"/>
                </a:lnTo>
                <a:lnTo>
                  <a:pt x="41114" y="92485"/>
                </a:lnTo>
                <a:lnTo>
                  <a:pt x="45224" y="92132"/>
                </a:lnTo>
                <a:lnTo>
                  <a:pt x="48916" y="90943"/>
                </a:lnTo>
                <a:lnTo>
                  <a:pt x="52331" y="89199"/>
                </a:lnTo>
                <a:lnTo>
                  <a:pt x="55559" y="88036"/>
                </a:lnTo>
                <a:lnTo>
                  <a:pt x="58664" y="87261"/>
                </a:lnTo>
                <a:lnTo>
                  <a:pt x="61687" y="86744"/>
                </a:lnTo>
                <a:lnTo>
                  <a:pt x="64654" y="85447"/>
                </a:lnTo>
                <a:lnTo>
                  <a:pt x="67585" y="83630"/>
                </a:lnTo>
                <a:lnTo>
                  <a:pt x="70491" y="81466"/>
                </a:lnTo>
                <a:lnTo>
                  <a:pt x="73381" y="79070"/>
                </a:lnTo>
                <a:lnTo>
                  <a:pt x="76261" y="76521"/>
                </a:lnTo>
                <a:lnTo>
                  <a:pt x="79132" y="73869"/>
                </a:lnTo>
                <a:lnTo>
                  <a:pt x="81047" y="70196"/>
                </a:lnTo>
                <a:lnTo>
                  <a:pt x="82324" y="65842"/>
                </a:lnTo>
                <a:lnTo>
                  <a:pt x="83175" y="61035"/>
                </a:lnTo>
                <a:lnTo>
                  <a:pt x="84694" y="54972"/>
                </a:lnTo>
                <a:lnTo>
                  <a:pt x="86660" y="48074"/>
                </a:lnTo>
                <a:lnTo>
                  <a:pt x="92108" y="30122"/>
                </a:lnTo>
                <a:lnTo>
                  <a:pt x="91602" y="27696"/>
                </a:lnTo>
                <a:lnTo>
                  <a:pt x="90313" y="25127"/>
                </a:lnTo>
                <a:lnTo>
                  <a:pt x="88501" y="22461"/>
                </a:lnTo>
                <a:lnTo>
                  <a:pt x="85388" y="20684"/>
                </a:lnTo>
                <a:lnTo>
                  <a:pt x="81407" y="19499"/>
                </a:lnTo>
                <a:lnTo>
                  <a:pt x="76849" y="18710"/>
                </a:lnTo>
                <a:lnTo>
                  <a:pt x="72857" y="18183"/>
                </a:lnTo>
                <a:lnTo>
                  <a:pt x="69244" y="17832"/>
                </a:lnTo>
                <a:lnTo>
                  <a:pt x="65882" y="17598"/>
                </a:lnTo>
                <a:lnTo>
                  <a:pt x="61736" y="17442"/>
                </a:lnTo>
                <a:lnTo>
                  <a:pt x="52049" y="17269"/>
                </a:lnTo>
                <a:lnTo>
                  <a:pt x="44894" y="20080"/>
                </a:lnTo>
                <a:lnTo>
                  <a:pt x="36314" y="24812"/>
                </a:lnTo>
                <a:lnTo>
                  <a:pt x="26784" y="30824"/>
                </a:lnTo>
                <a:lnTo>
                  <a:pt x="19478" y="35784"/>
                </a:lnTo>
                <a:lnTo>
                  <a:pt x="13655" y="40043"/>
                </a:lnTo>
                <a:lnTo>
                  <a:pt x="8821" y="43836"/>
                </a:lnTo>
                <a:lnTo>
                  <a:pt x="5598" y="47316"/>
                </a:lnTo>
                <a:lnTo>
                  <a:pt x="3449" y="50589"/>
                </a:lnTo>
                <a:lnTo>
                  <a:pt x="0" y="58135"/>
                </a:lnTo>
                <a:lnTo>
                  <a:pt x="670" y="59707"/>
                </a:lnTo>
                <a:lnTo>
                  <a:pt x="2069" y="61707"/>
                </a:lnTo>
                <a:lnTo>
                  <a:pt x="3954" y="63993"/>
                </a:lnTo>
                <a:lnTo>
                  <a:pt x="7115" y="65517"/>
                </a:lnTo>
                <a:lnTo>
                  <a:pt x="11128" y="66533"/>
                </a:lnTo>
                <a:lnTo>
                  <a:pt x="15709" y="67210"/>
                </a:lnTo>
                <a:lnTo>
                  <a:pt x="19715" y="67662"/>
                </a:lnTo>
                <a:lnTo>
                  <a:pt x="23338" y="67963"/>
                </a:lnTo>
                <a:lnTo>
                  <a:pt x="26706" y="68164"/>
                </a:lnTo>
                <a:lnTo>
                  <a:pt x="29903" y="67345"/>
                </a:lnTo>
                <a:lnTo>
                  <a:pt x="32988" y="65847"/>
                </a:lnTo>
                <a:lnTo>
                  <a:pt x="35997" y="63895"/>
                </a:lnTo>
                <a:lnTo>
                  <a:pt x="38955" y="62594"/>
                </a:lnTo>
                <a:lnTo>
                  <a:pt x="41880" y="61727"/>
                </a:lnTo>
                <a:lnTo>
                  <a:pt x="44782" y="61149"/>
                </a:lnTo>
                <a:lnTo>
                  <a:pt x="47669" y="60764"/>
                </a:lnTo>
                <a:lnTo>
                  <a:pt x="50547" y="60507"/>
                </a:lnTo>
                <a:lnTo>
                  <a:pt x="53417" y="60335"/>
                </a:lnTo>
                <a:lnTo>
                  <a:pt x="57236" y="58316"/>
                </a:lnTo>
                <a:lnTo>
                  <a:pt x="61687" y="55065"/>
                </a:lnTo>
                <a:lnTo>
                  <a:pt x="66559" y="50992"/>
                </a:lnTo>
                <a:lnTo>
                  <a:pt x="70760" y="46373"/>
                </a:lnTo>
                <a:lnTo>
                  <a:pt x="74513" y="41388"/>
                </a:lnTo>
                <a:lnTo>
                  <a:pt x="77968" y="36159"/>
                </a:lnTo>
                <a:lnTo>
                  <a:pt x="81223" y="32674"/>
                </a:lnTo>
                <a:lnTo>
                  <a:pt x="84346" y="30350"/>
                </a:lnTo>
                <a:lnTo>
                  <a:pt x="87380" y="28801"/>
                </a:lnTo>
                <a:lnTo>
                  <a:pt x="89403" y="25863"/>
                </a:lnTo>
                <a:lnTo>
                  <a:pt x="90752" y="22000"/>
                </a:lnTo>
                <a:lnTo>
                  <a:pt x="91651" y="17519"/>
                </a:lnTo>
                <a:lnTo>
                  <a:pt x="92250" y="13579"/>
                </a:lnTo>
                <a:lnTo>
                  <a:pt x="92650" y="10000"/>
                </a:lnTo>
                <a:lnTo>
                  <a:pt x="92916" y="6662"/>
                </a:lnTo>
                <a:lnTo>
                  <a:pt x="92141" y="4436"/>
                </a:lnTo>
                <a:lnTo>
                  <a:pt x="90672" y="2952"/>
                </a:lnTo>
                <a:lnTo>
                  <a:pt x="86021" y="571"/>
                </a:lnTo>
                <a:lnTo>
                  <a:pt x="83735" y="376"/>
                </a:lnTo>
                <a:lnTo>
                  <a:pt x="80305" y="246"/>
                </a:lnTo>
                <a:lnTo>
                  <a:pt x="65664" y="37"/>
                </a:lnTo>
                <a:lnTo>
                  <a:pt x="56536" y="0"/>
                </a:lnTo>
                <a:lnTo>
                  <a:pt x="54553" y="948"/>
                </a:lnTo>
                <a:lnTo>
                  <a:pt x="53231" y="2532"/>
                </a:lnTo>
                <a:lnTo>
                  <a:pt x="52349" y="4541"/>
                </a:lnTo>
                <a:lnTo>
                  <a:pt x="50809" y="6832"/>
                </a:lnTo>
                <a:lnTo>
                  <a:pt x="48830" y="9312"/>
                </a:lnTo>
                <a:lnTo>
                  <a:pt x="46558" y="11918"/>
                </a:lnTo>
                <a:lnTo>
                  <a:pt x="45043" y="14608"/>
                </a:lnTo>
                <a:lnTo>
                  <a:pt x="44034" y="17354"/>
                </a:lnTo>
                <a:lnTo>
                  <a:pt x="43360" y="20137"/>
                </a:lnTo>
                <a:lnTo>
                  <a:pt x="41959" y="21992"/>
                </a:lnTo>
                <a:lnTo>
                  <a:pt x="40072" y="23229"/>
                </a:lnTo>
                <a:lnTo>
                  <a:pt x="37862" y="24053"/>
                </a:lnTo>
                <a:lnTo>
                  <a:pt x="36389" y="25556"/>
                </a:lnTo>
                <a:lnTo>
                  <a:pt x="35406" y="27509"/>
                </a:lnTo>
                <a:lnTo>
                  <a:pt x="34751" y="29765"/>
                </a:lnTo>
                <a:lnTo>
                  <a:pt x="34315" y="32221"/>
                </a:lnTo>
                <a:lnTo>
                  <a:pt x="34024" y="34810"/>
                </a:lnTo>
                <a:lnTo>
                  <a:pt x="33830" y="37490"/>
                </a:lnTo>
                <a:lnTo>
                  <a:pt x="33700" y="40228"/>
                </a:lnTo>
                <a:lnTo>
                  <a:pt x="33557" y="45811"/>
                </a:lnTo>
                <a:lnTo>
                  <a:pt x="33475" y="58860"/>
                </a:lnTo>
                <a:lnTo>
                  <a:pt x="34417" y="63048"/>
                </a:lnTo>
                <a:lnTo>
                  <a:pt x="35997" y="66791"/>
                </a:lnTo>
                <a:lnTo>
                  <a:pt x="38002" y="70240"/>
                </a:lnTo>
                <a:lnTo>
                  <a:pt x="40292" y="73492"/>
                </a:lnTo>
                <a:lnTo>
                  <a:pt x="42771" y="76612"/>
                </a:lnTo>
                <a:lnTo>
                  <a:pt x="45376" y="79645"/>
                </a:lnTo>
                <a:lnTo>
                  <a:pt x="49018" y="81667"/>
                </a:lnTo>
                <a:lnTo>
                  <a:pt x="53351" y="83015"/>
                </a:lnTo>
                <a:lnTo>
                  <a:pt x="58144" y="83913"/>
                </a:lnTo>
                <a:lnTo>
                  <a:pt x="62293" y="84512"/>
                </a:lnTo>
                <a:lnTo>
                  <a:pt x="66011" y="84911"/>
                </a:lnTo>
                <a:lnTo>
                  <a:pt x="69442" y="85178"/>
                </a:lnTo>
                <a:lnTo>
                  <a:pt x="72682" y="85355"/>
                </a:lnTo>
                <a:lnTo>
                  <a:pt x="78822" y="85552"/>
                </a:lnTo>
                <a:lnTo>
                  <a:pt x="87633" y="85663"/>
                </a:lnTo>
                <a:lnTo>
                  <a:pt x="89572" y="84726"/>
                </a:lnTo>
                <a:lnTo>
                  <a:pt x="90864" y="83149"/>
                </a:lnTo>
                <a:lnTo>
                  <a:pt x="91726" y="81146"/>
                </a:lnTo>
                <a:lnTo>
                  <a:pt x="93253" y="78857"/>
                </a:lnTo>
                <a:lnTo>
                  <a:pt x="95223" y="76379"/>
                </a:lnTo>
                <a:lnTo>
                  <a:pt x="97489" y="73774"/>
                </a:lnTo>
                <a:lnTo>
                  <a:pt x="99952" y="72038"/>
                </a:lnTo>
                <a:lnTo>
                  <a:pt x="102547" y="70880"/>
                </a:lnTo>
                <a:lnTo>
                  <a:pt x="105230" y="70109"/>
                </a:lnTo>
                <a:lnTo>
                  <a:pt x="107970" y="68641"/>
                </a:lnTo>
                <a:lnTo>
                  <a:pt x="110750" y="66711"/>
                </a:lnTo>
                <a:lnTo>
                  <a:pt x="113555" y="64471"/>
                </a:lnTo>
                <a:lnTo>
                  <a:pt x="116378" y="62026"/>
                </a:lnTo>
                <a:lnTo>
                  <a:pt x="119213" y="59443"/>
                </a:lnTo>
                <a:lnTo>
                  <a:pt x="122055" y="56769"/>
                </a:lnTo>
                <a:lnTo>
                  <a:pt x="123950" y="54034"/>
                </a:lnTo>
                <a:lnTo>
                  <a:pt x="125213" y="51258"/>
                </a:lnTo>
                <a:lnTo>
                  <a:pt x="126055" y="48454"/>
                </a:lnTo>
                <a:lnTo>
                  <a:pt x="126616" y="45633"/>
                </a:lnTo>
                <a:lnTo>
                  <a:pt x="126990" y="42800"/>
                </a:lnTo>
                <a:lnTo>
                  <a:pt x="127240" y="39958"/>
                </a:lnTo>
                <a:lnTo>
                  <a:pt x="125501" y="37111"/>
                </a:lnTo>
                <a:lnTo>
                  <a:pt x="122437" y="34261"/>
                </a:lnTo>
                <a:lnTo>
                  <a:pt x="112933" y="27393"/>
                </a:lnTo>
                <a:lnTo>
                  <a:pt x="110249" y="25877"/>
                </a:lnTo>
                <a:lnTo>
                  <a:pt x="102186" y="21653"/>
                </a:lnTo>
                <a:lnTo>
                  <a:pt x="97368" y="21098"/>
                </a:lnTo>
                <a:lnTo>
                  <a:pt x="92252" y="21680"/>
                </a:lnTo>
                <a:lnTo>
                  <a:pt x="86936" y="23021"/>
                </a:lnTo>
                <a:lnTo>
                  <a:pt x="81487" y="23915"/>
                </a:lnTo>
                <a:lnTo>
                  <a:pt x="75949" y="24511"/>
                </a:lnTo>
                <a:lnTo>
                  <a:pt x="70353" y="24908"/>
                </a:lnTo>
                <a:lnTo>
                  <a:pt x="64716" y="26125"/>
                </a:lnTo>
                <a:lnTo>
                  <a:pt x="59054" y="27889"/>
                </a:lnTo>
                <a:lnTo>
                  <a:pt x="53374" y="30018"/>
                </a:lnTo>
                <a:lnTo>
                  <a:pt x="48635" y="32390"/>
                </a:lnTo>
                <a:lnTo>
                  <a:pt x="44523" y="34923"/>
                </a:lnTo>
                <a:lnTo>
                  <a:pt x="40829" y="37565"/>
                </a:lnTo>
                <a:lnTo>
                  <a:pt x="37414" y="41231"/>
                </a:lnTo>
                <a:lnTo>
                  <a:pt x="34185" y="45580"/>
                </a:lnTo>
                <a:lnTo>
                  <a:pt x="31080" y="50384"/>
                </a:lnTo>
                <a:lnTo>
                  <a:pt x="28057" y="54539"/>
                </a:lnTo>
                <a:lnTo>
                  <a:pt x="25089" y="58262"/>
                </a:lnTo>
                <a:lnTo>
                  <a:pt x="22158" y="61696"/>
                </a:lnTo>
                <a:lnTo>
                  <a:pt x="21157" y="64938"/>
                </a:lnTo>
                <a:lnTo>
                  <a:pt x="21442" y="68052"/>
                </a:lnTo>
                <a:lnTo>
                  <a:pt x="22584" y="71081"/>
                </a:lnTo>
                <a:lnTo>
                  <a:pt x="24298" y="74052"/>
                </a:lnTo>
                <a:lnTo>
                  <a:pt x="26394" y="76985"/>
                </a:lnTo>
                <a:lnTo>
                  <a:pt x="28743" y="79894"/>
                </a:lnTo>
                <a:lnTo>
                  <a:pt x="31261" y="82785"/>
                </a:lnTo>
                <a:lnTo>
                  <a:pt x="33893" y="85665"/>
                </a:lnTo>
                <a:lnTo>
                  <a:pt x="36600" y="88537"/>
                </a:lnTo>
                <a:lnTo>
                  <a:pt x="39357" y="90452"/>
                </a:lnTo>
                <a:lnTo>
                  <a:pt x="42148" y="91729"/>
                </a:lnTo>
                <a:lnTo>
                  <a:pt x="44961" y="92580"/>
                </a:lnTo>
                <a:lnTo>
                  <a:pt x="48741" y="93148"/>
                </a:lnTo>
                <a:lnTo>
                  <a:pt x="53166" y="93526"/>
                </a:lnTo>
                <a:lnTo>
                  <a:pt x="58021" y="93778"/>
                </a:lnTo>
                <a:lnTo>
                  <a:pt x="63163" y="92994"/>
                </a:lnTo>
                <a:lnTo>
                  <a:pt x="68496" y="91518"/>
                </a:lnTo>
                <a:lnTo>
                  <a:pt x="73956" y="89582"/>
                </a:lnTo>
                <a:lnTo>
                  <a:pt x="78549" y="88292"/>
                </a:lnTo>
                <a:lnTo>
                  <a:pt x="82563" y="87431"/>
                </a:lnTo>
                <a:lnTo>
                  <a:pt x="86192" y="86858"/>
                </a:lnTo>
                <a:lnTo>
                  <a:pt x="88611" y="85522"/>
                </a:lnTo>
                <a:lnTo>
                  <a:pt x="90223" y="83680"/>
                </a:lnTo>
                <a:lnTo>
                  <a:pt x="91299" y="81499"/>
                </a:lnTo>
                <a:lnTo>
                  <a:pt x="92016" y="78140"/>
                </a:lnTo>
                <a:lnTo>
                  <a:pt x="92493" y="73996"/>
                </a:lnTo>
                <a:lnTo>
                  <a:pt x="92812" y="69328"/>
                </a:lnTo>
                <a:lnTo>
                  <a:pt x="93024" y="64311"/>
                </a:lnTo>
                <a:lnTo>
                  <a:pt x="93260" y="53657"/>
                </a:lnTo>
                <a:lnTo>
                  <a:pt x="92371" y="49101"/>
                </a:lnTo>
                <a:lnTo>
                  <a:pt x="90825" y="45112"/>
                </a:lnTo>
                <a:lnTo>
                  <a:pt x="88842" y="41500"/>
                </a:lnTo>
                <a:lnTo>
                  <a:pt x="85615" y="39091"/>
                </a:lnTo>
                <a:lnTo>
                  <a:pt x="81559" y="37486"/>
                </a:lnTo>
                <a:lnTo>
                  <a:pt x="76950" y="36416"/>
                </a:lnTo>
                <a:lnTo>
                  <a:pt x="71972" y="35702"/>
                </a:lnTo>
                <a:lnTo>
                  <a:pt x="66749" y="35227"/>
                </a:lnTo>
                <a:lnTo>
                  <a:pt x="56817" y="34698"/>
                </a:lnTo>
                <a:lnTo>
                  <a:pt x="49228" y="34463"/>
                </a:lnTo>
                <a:lnTo>
                  <a:pt x="45871" y="35353"/>
                </a:lnTo>
                <a:lnTo>
                  <a:pt x="42680" y="36898"/>
                </a:lnTo>
                <a:lnTo>
                  <a:pt x="33441" y="4284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565"/>
          <p:cNvSpPr/>
          <p:nvPr/>
        </p:nvSpPr>
        <p:spPr>
          <a:xfrm>
            <a:off x="2840354" y="4003357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566"/>
          <p:cNvSpPr/>
          <p:nvPr/>
        </p:nvSpPr>
        <p:spPr>
          <a:xfrm>
            <a:off x="2806064" y="3969067"/>
            <a:ext cx="7382" cy="34291"/>
          </a:xfrm>
          <a:custGeom>
            <a:avLst/>
            <a:gdLst/>
            <a:ahLst/>
            <a:cxnLst/>
            <a:rect l="0" t="0" r="0" b="0"/>
            <a:pathLst>
              <a:path w="7382" h="34291">
                <a:moveTo>
                  <a:pt x="0" y="34290"/>
                </a:moveTo>
                <a:lnTo>
                  <a:pt x="4551" y="25188"/>
                </a:lnTo>
                <a:lnTo>
                  <a:pt x="5892" y="21555"/>
                </a:lnTo>
                <a:lnTo>
                  <a:pt x="6786" y="18180"/>
                </a:lnTo>
                <a:lnTo>
                  <a:pt x="7381" y="14977"/>
                </a:lnTo>
                <a:lnTo>
                  <a:pt x="6826" y="11890"/>
                </a:lnTo>
                <a:lnTo>
                  <a:pt x="5503" y="8879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567"/>
          <p:cNvSpPr/>
          <p:nvPr/>
        </p:nvSpPr>
        <p:spPr>
          <a:xfrm>
            <a:off x="2720399" y="4178756"/>
            <a:ext cx="102690" cy="81380"/>
          </a:xfrm>
          <a:custGeom>
            <a:avLst/>
            <a:gdLst/>
            <a:ahLst/>
            <a:cxnLst/>
            <a:rect l="0" t="0" r="0" b="0"/>
            <a:pathLst>
              <a:path w="102690" h="81380">
                <a:moveTo>
                  <a:pt x="51376" y="13196"/>
                </a:moveTo>
                <a:lnTo>
                  <a:pt x="42274" y="8645"/>
                </a:lnTo>
                <a:lnTo>
                  <a:pt x="39593" y="8257"/>
                </a:lnTo>
                <a:lnTo>
                  <a:pt x="37805" y="8951"/>
                </a:lnTo>
                <a:lnTo>
                  <a:pt x="36614" y="10366"/>
                </a:lnTo>
                <a:lnTo>
                  <a:pt x="34867" y="11309"/>
                </a:lnTo>
                <a:lnTo>
                  <a:pt x="32750" y="11938"/>
                </a:lnTo>
                <a:lnTo>
                  <a:pt x="27059" y="12948"/>
                </a:lnTo>
                <a:lnTo>
                  <a:pt x="25639" y="13983"/>
                </a:lnTo>
                <a:lnTo>
                  <a:pt x="23741" y="15626"/>
                </a:lnTo>
                <a:lnTo>
                  <a:pt x="21522" y="17673"/>
                </a:lnTo>
                <a:lnTo>
                  <a:pt x="20043" y="19991"/>
                </a:lnTo>
                <a:lnTo>
                  <a:pt x="19058" y="22489"/>
                </a:lnTo>
                <a:lnTo>
                  <a:pt x="18400" y="25106"/>
                </a:lnTo>
                <a:lnTo>
                  <a:pt x="17962" y="27804"/>
                </a:lnTo>
                <a:lnTo>
                  <a:pt x="17670" y="30554"/>
                </a:lnTo>
                <a:lnTo>
                  <a:pt x="17475" y="33341"/>
                </a:lnTo>
                <a:lnTo>
                  <a:pt x="18298" y="36151"/>
                </a:lnTo>
                <a:lnTo>
                  <a:pt x="19799" y="38977"/>
                </a:lnTo>
                <a:lnTo>
                  <a:pt x="21752" y="41813"/>
                </a:lnTo>
                <a:lnTo>
                  <a:pt x="24006" y="44657"/>
                </a:lnTo>
                <a:lnTo>
                  <a:pt x="26462" y="47505"/>
                </a:lnTo>
                <a:lnTo>
                  <a:pt x="29051" y="50356"/>
                </a:lnTo>
                <a:lnTo>
                  <a:pt x="31730" y="52257"/>
                </a:lnTo>
                <a:lnTo>
                  <a:pt x="34469" y="53524"/>
                </a:lnTo>
                <a:lnTo>
                  <a:pt x="37247" y="54369"/>
                </a:lnTo>
                <a:lnTo>
                  <a:pt x="40051" y="54932"/>
                </a:lnTo>
                <a:lnTo>
                  <a:pt x="42873" y="55308"/>
                </a:lnTo>
                <a:lnTo>
                  <a:pt x="49696" y="55911"/>
                </a:lnTo>
                <a:lnTo>
                  <a:pt x="55709" y="55993"/>
                </a:lnTo>
                <a:lnTo>
                  <a:pt x="59980" y="56014"/>
                </a:lnTo>
                <a:lnTo>
                  <a:pt x="64731" y="55077"/>
                </a:lnTo>
                <a:lnTo>
                  <a:pt x="69804" y="53499"/>
                </a:lnTo>
                <a:lnTo>
                  <a:pt x="82532" y="48674"/>
                </a:lnTo>
                <a:lnTo>
                  <a:pt x="84529" y="47325"/>
                </a:lnTo>
                <a:lnTo>
                  <a:pt x="86813" y="45474"/>
                </a:lnTo>
                <a:lnTo>
                  <a:pt x="92771" y="40210"/>
                </a:lnTo>
                <a:lnTo>
                  <a:pt x="93260" y="38825"/>
                </a:lnTo>
                <a:lnTo>
                  <a:pt x="93586" y="36950"/>
                </a:lnTo>
                <a:lnTo>
                  <a:pt x="93803" y="34747"/>
                </a:lnTo>
                <a:lnTo>
                  <a:pt x="92996" y="32326"/>
                </a:lnTo>
                <a:lnTo>
                  <a:pt x="91505" y="29759"/>
                </a:lnTo>
                <a:lnTo>
                  <a:pt x="89558" y="27096"/>
                </a:lnTo>
                <a:lnTo>
                  <a:pt x="86356" y="25320"/>
                </a:lnTo>
                <a:lnTo>
                  <a:pt x="82316" y="24136"/>
                </a:lnTo>
                <a:lnTo>
                  <a:pt x="77717" y="23347"/>
                </a:lnTo>
                <a:lnTo>
                  <a:pt x="72747" y="22821"/>
                </a:lnTo>
                <a:lnTo>
                  <a:pt x="67528" y="22470"/>
                </a:lnTo>
                <a:lnTo>
                  <a:pt x="57602" y="22080"/>
                </a:lnTo>
                <a:lnTo>
                  <a:pt x="50015" y="21907"/>
                </a:lnTo>
                <a:lnTo>
                  <a:pt x="46659" y="22813"/>
                </a:lnTo>
                <a:lnTo>
                  <a:pt x="43468" y="24370"/>
                </a:lnTo>
                <a:lnTo>
                  <a:pt x="40389" y="26360"/>
                </a:lnTo>
                <a:lnTo>
                  <a:pt x="37384" y="28640"/>
                </a:lnTo>
                <a:lnTo>
                  <a:pt x="34428" y="31112"/>
                </a:lnTo>
                <a:lnTo>
                  <a:pt x="31504" y="33713"/>
                </a:lnTo>
                <a:lnTo>
                  <a:pt x="25717" y="39142"/>
                </a:lnTo>
                <a:lnTo>
                  <a:pt x="22839" y="41923"/>
                </a:lnTo>
                <a:lnTo>
                  <a:pt x="20922" y="44730"/>
                </a:lnTo>
                <a:lnTo>
                  <a:pt x="19643" y="47554"/>
                </a:lnTo>
                <a:lnTo>
                  <a:pt x="18790" y="50389"/>
                </a:lnTo>
                <a:lnTo>
                  <a:pt x="19174" y="53231"/>
                </a:lnTo>
                <a:lnTo>
                  <a:pt x="20383" y="56079"/>
                </a:lnTo>
                <a:lnTo>
                  <a:pt x="22141" y="58929"/>
                </a:lnTo>
                <a:lnTo>
                  <a:pt x="23314" y="61782"/>
                </a:lnTo>
                <a:lnTo>
                  <a:pt x="24095" y="64637"/>
                </a:lnTo>
                <a:lnTo>
                  <a:pt x="25349" y="71512"/>
                </a:lnTo>
                <a:lnTo>
                  <a:pt x="28310" y="73028"/>
                </a:lnTo>
                <a:lnTo>
                  <a:pt x="33141" y="74992"/>
                </a:lnTo>
                <a:lnTo>
                  <a:pt x="47774" y="80436"/>
                </a:lnTo>
                <a:lnTo>
                  <a:pt x="50879" y="80883"/>
                </a:lnTo>
                <a:lnTo>
                  <a:pt x="54855" y="81181"/>
                </a:lnTo>
                <a:lnTo>
                  <a:pt x="59410" y="81379"/>
                </a:lnTo>
                <a:lnTo>
                  <a:pt x="64352" y="80559"/>
                </a:lnTo>
                <a:lnTo>
                  <a:pt x="69552" y="79060"/>
                </a:lnTo>
                <a:lnTo>
                  <a:pt x="74923" y="77108"/>
                </a:lnTo>
                <a:lnTo>
                  <a:pt x="79456" y="75806"/>
                </a:lnTo>
                <a:lnTo>
                  <a:pt x="83431" y="74939"/>
                </a:lnTo>
                <a:lnTo>
                  <a:pt x="92103" y="73547"/>
                </a:lnTo>
                <a:lnTo>
                  <a:pt x="93767" y="72480"/>
                </a:lnTo>
                <a:lnTo>
                  <a:pt x="95829" y="70816"/>
                </a:lnTo>
                <a:lnTo>
                  <a:pt x="98156" y="68754"/>
                </a:lnTo>
                <a:lnTo>
                  <a:pt x="99708" y="66427"/>
                </a:lnTo>
                <a:lnTo>
                  <a:pt x="100742" y="63924"/>
                </a:lnTo>
                <a:lnTo>
                  <a:pt x="101432" y="61302"/>
                </a:lnTo>
                <a:lnTo>
                  <a:pt x="101891" y="58602"/>
                </a:lnTo>
                <a:lnTo>
                  <a:pt x="102197" y="55849"/>
                </a:lnTo>
                <a:lnTo>
                  <a:pt x="102402" y="53061"/>
                </a:lnTo>
                <a:lnTo>
                  <a:pt x="102538" y="50250"/>
                </a:lnTo>
                <a:lnTo>
                  <a:pt x="102689" y="44587"/>
                </a:lnTo>
                <a:lnTo>
                  <a:pt x="101777" y="41743"/>
                </a:lnTo>
                <a:lnTo>
                  <a:pt x="100217" y="38895"/>
                </a:lnTo>
                <a:lnTo>
                  <a:pt x="95419" y="32031"/>
                </a:lnTo>
                <a:lnTo>
                  <a:pt x="94073" y="31468"/>
                </a:lnTo>
                <a:lnTo>
                  <a:pt x="92223" y="31092"/>
                </a:lnTo>
                <a:lnTo>
                  <a:pt x="90037" y="30842"/>
                </a:lnTo>
                <a:lnTo>
                  <a:pt x="87628" y="29722"/>
                </a:lnTo>
                <a:lnTo>
                  <a:pt x="85068" y="28024"/>
                </a:lnTo>
                <a:lnTo>
                  <a:pt x="82410" y="25939"/>
                </a:lnTo>
                <a:lnTo>
                  <a:pt x="79685" y="24549"/>
                </a:lnTo>
                <a:lnTo>
                  <a:pt x="76916" y="23622"/>
                </a:lnTo>
                <a:lnTo>
                  <a:pt x="74118" y="23004"/>
                </a:lnTo>
                <a:lnTo>
                  <a:pt x="70347" y="22592"/>
                </a:lnTo>
                <a:lnTo>
                  <a:pt x="65928" y="22318"/>
                </a:lnTo>
                <a:lnTo>
                  <a:pt x="54250" y="21877"/>
                </a:lnTo>
                <a:lnTo>
                  <a:pt x="51387" y="22794"/>
                </a:lnTo>
                <a:lnTo>
                  <a:pt x="47573" y="24357"/>
                </a:lnTo>
                <a:lnTo>
                  <a:pt x="43125" y="26352"/>
                </a:lnTo>
                <a:lnTo>
                  <a:pt x="40161" y="28634"/>
                </a:lnTo>
                <a:lnTo>
                  <a:pt x="38184" y="31108"/>
                </a:lnTo>
                <a:lnTo>
                  <a:pt x="29911" y="47558"/>
                </a:lnTo>
                <a:lnTo>
                  <a:pt x="29446" y="51344"/>
                </a:lnTo>
                <a:lnTo>
                  <a:pt x="30088" y="54821"/>
                </a:lnTo>
                <a:lnTo>
                  <a:pt x="31469" y="58091"/>
                </a:lnTo>
                <a:lnTo>
                  <a:pt x="33342" y="61223"/>
                </a:lnTo>
                <a:lnTo>
                  <a:pt x="35543" y="64264"/>
                </a:lnTo>
                <a:lnTo>
                  <a:pt x="37963" y="67244"/>
                </a:lnTo>
                <a:lnTo>
                  <a:pt x="40529" y="69230"/>
                </a:lnTo>
                <a:lnTo>
                  <a:pt x="43192" y="70555"/>
                </a:lnTo>
                <a:lnTo>
                  <a:pt x="45920" y="71438"/>
                </a:lnTo>
                <a:lnTo>
                  <a:pt x="48691" y="72026"/>
                </a:lnTo>
                <a:lnTo>
                  <a:pt x="51491" y="72419"/>
                </a:lnTo>
                <a:lnTo>
                  <a:pt x="54310" y="72681"/>
                </a:lnTo>
                <a:lnTo>
                  <a:pt x="58094" y="72855"/>
                </a:lnTo>
                <a:lnTo>
                  <a:pt x="71570" y="73100"/>
                </a:lnTo>
                <a:lnTo>
                  <a:pt x="78766" y="73158"/>
                </a:lnTo>
                <a:lnTo>
                  <a:pt x="81066" y="72220"/>
                </a:lnTo>
                <a:lnTo>
                  <a:pt x="82599" y="70643"/>
                </a:lnTo>
                <a:lnTo>
                  <a:pt x="83621" y="68639"/>
                </a:lnTo>
                <a:lnTo>
                  <a:pt x="85255" y="67303"/>
                </a:lnTo>
                <a:lnTo>
                  <a:pt x="87297" y="66413"/>
                </a:lnTo>
                <a:lnTo>
                  <a:pt x="89611" y="65819"/>
                </a:lnTo>
                <a:lnTo>
                  <a:pt x="91153" y="64470"/>
                </a:lnTo>
                <a:lnTo>
                  <a:pt x="92181" y="62619"/>
                </a:lnTo>
                <a:lnTo>
                  <a:pt x="92867" y="60432"/>
                </a:lnTo>
                <a:lnTo>
                  <a:pt x="94276" y="58022"/>
                </a:lnTo>
                <a:lnTo>
                  <a:pt x="96169" y="55463"/>
                </a:lnTo>
                <a:lnTo>
                  <a:pt x="101498" y="49062"/>
                </a:lnTo>
                <a:lnTo>
                  <a:pt x="100983" y="46632"/>
                </a:lnTo>
                <a:lnTo>
                  <a:pt x="99687" y="43106"/>
                </a:lnTo>
                <a:lnTo>
                  <a:pt x="97871" y="38851"/>
                </a:lnTo>
                <a:lnTo>
                  <a:pt x="96660" y="35062"/>
                </a:lnTo>
                <a:lnTo>
                  <a:pt x="95853" y="31583"/>
                </a:lnTo>
                <a:lnTo>
                  <a:pt x="94557" y="23708"/>
                </a:lnTo>
                <a:lnTo>
                  <a:pt x="93498" y="22109"/>
                </a:lnTo>
                <a:lnTo>
                  <a:pt x="91840" y="20090"/>
                </a:lnTo>
                <a:lnTo>
                  <a:pt x="89782" y="17792"/>
                </a:lnTo>
                <a:lnTo>
                  <a:pt x="84955" y="12699"/>
                </a:lnTo>
                <a:lnTo>
                  <a:pt x="82334" y="10007"/>
                </a:lnTo>
                <a:lnTo>
                  <a:pt x="79634" y="8213"/>
                </a:lnTo>
                <a:lnTo>
                  <a:pt x="76882" y="7016"/>
                </a:lnTo>
                <a:lnTo>
                  <a:pt x="74095" y="6219"/>
                </a:lnTo>
                <a:lnTo>
                  <a:pt x="70332" y="4735"/>
                </a:lnTo>
                <a:lnTo>
                  <a:pt x="65918" y="2793"/>
                </a:lnTo>
                <a:lnTo>
                  <a:pt x="61070" y="545"/>
                </a:lnTo>
                <a:lnTo>
                  <a:pt x="54981" y="0"/>
                </a:lnTo>
                <a:lnTo>
                  <a:pt x="48064" y="589"/>
                </a:lnTo>
                <a:lnTo>
                  <a:pt x="40596" y="1933"/>
                </a:lnTo>
                <a:lnTo>
                  <a:pt x="33711" y="2830"/>
                </a:lnTo>
                <a:lnTo>
                  <a:pt x="27217" y="3428"/>
                </a:lnTo>
                <a:lnTo>
                  <a:pt x="20982" y="3827"/>
                </a:lnTo>
                <a:lnTo>
                  <a:pt x="15873" y="5045"/>
                </a:lnTo>
                <a:lnTo>
                  <a:pt x="11515" y="6809"/>
                </a:lnTo>
                <a:lnTo>
                  <a:pt x="7657" y="8938"/>
                </a:lnTo>
                <a:lnTo>
                  <a:pt x="5085" y="11310"/>
                </a:lnTo>
                <a:lnTo>
                  <a:pt x="3370" y="13844"/>
                </a:lnTo>
                <a:lnTo>
                  <a:pt x="2227" y="16485"/>
                </a:lnTo>
                <a:lnTo>
                  <a:pt x="1465" y="19199"/>
                </a:lnTo>
                <a:lnTo>
                  <a:pt x="956" y="21961"/>
                </a:lnTo>
                <a:lnTo>
                  <a:pt x="141" y="28686"/>
                </a:lnTo>
                <a:lnTo>
                  <a:pt x="74" y="30190"/>
                </a:lnTo>
                <a:lnTo>
                  <a:pt x="0" y="34401"/>
                </a:lnTo>
                <a:lnTo>
                  <a:pt x="933" y="35905"/>
                </a:lnTo>
                <a:lnTo>
                  <a:pt x="2507" y="36908"/>
                </a:lnTo>
                <a:lnTo>
                  <a:pt x="4509" y="37577"/>
                </a:lnTo>
                <a:lnTo>
                  <a:pt x="5844" y="38975"/>
                </a:lnTo>
                <a:lnTo>
                  <a:pt x="6733" y="40860"/>
                </a:lnTo>
                <a:lnTo>
                  <a:pt x="7327" y="43068"/>
                </a:lnTo>
                <a:lnTo>
                  <a:pt x="8675" y="44541"/>
                </a:lnTo>
                <a:lnTo>
                  <a:pt x="10526" y="45523"/>
                </a:lnTo>
                <a:lnTo>
                  <a:pt x="12712" y="46177"/>
                </a:lnTo>
                <a:lnTo>
                  <a:pt x="14170" y="47566"/>
                </a:lnTo>
                <a:lnTo>
                  <a:pt x="15142" y="49444"/>
                </a:lnTo>
                <a:lnTo>
                  <a:pt x="15790" y="51649"/>
                </a:lnTo>
                <a:lnTo>
                  <a:pt x="18127" y="53119"/>
                </a:lnTo>
                <a:lnTo>
                  <a:pt x="21590" y="54099"/>
                </a:lnTo>
                <a:lnTo>
                  <a:pt x="25803" y="54752"/>
                </a:lnTo>
                <a:lnTo>
                  <a:pt x="31470" y="55188"/>
                </a:lnTo>
                <a:lnTo>
                  <a:pt x="38105" y="55478"/>
                </a:lnTo>
                <a:lnTo>
                  <a:pt x="58556" y="55887"/>
                </a:lnTo>
                <a:lnTo>
                  <a:pt x="64735" y="55944"/>
                </a:lnTo>
                <a:lnTo>
                  <a:pt x="68854" y="55030"/>
                </a:lnTo>
                <a:lnTo>
                  <a:pt x="71601" y="53468"/>
                </a:lnTo>
                <a:lnTo>
                  <a:pt x="73431" y="51474"/>
                </a:lnTo>
                <a:lnTo>
                  <a:pt x="76557" y="49192"/>
                </a:lnTo>
                <a:lnTo>
                  <a:pt x="80546" y="46719"/>
                </a:lnTo>
                <a:lnTo>
                  <a:pt x="85110" y="44117"/>
                </a:lnTo>
                <a:lnTo>
                  <a:pt x="88152" y="41430"/>
                </a:lnTo>
                <a:lnTo>
                  <a:pt x="90181" y="38686"/>
                </a:lnTo>
                <a:lnTo>
                  <a:pt x="91533" y="35904"/>
                </a:lnTo>
                <a:lnTo>
                  <a:pt x="91482" y="34050"/>
                </a:lnTo>
                <a:lnTo>
                  <a:pt x="90496" y="32814"/>
                </a:lnTo>
                <a:lnTo>
                  <a:pt x="88886" y="31990"/>
                </a:lnTo>
                <a:lnTo>
                  <a:pt x="86860" y="30488"/>
                </a:lnTo>
                <a:lnTo>
                  <a:pt x="84557" y="28534"/>
                </a:lnTo>
                <a:lnTo>
                  <a:pt x="82069" y="26279"/>
                </a:lnTo>
                <a:lnTo>
                  <a:pt x="78505" y="24775"/>
                </a:lnTo>
                <a:lnTo>
                  <a:pt x="74224" y="23773"/>
                </a:lnTo>
                <a:lnTo>
                  <a:pt x="59948" y="2176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568"/>
          <p:cNvSpPr/>
          <p:nvPr/>
        </p:nvSpPr>
        <p:spPr>
          <a:xfrm>
            <a:off x="3509009" y="3951922"/>
            <a:ext cx="1" cy="8574"/>
          </a:xfrm>
          <a:custGeom>
            <a:avLst/>
            <a:gdLst/>
            <a:ahLst/>
            <a:cxnLst/>
            <a:rect l="0" t="0" r="0" b="0"/>
            <a:pathLst>
              <a:path w="1" h="8574">
                <a:moveTo>
                  <a:pt x="0" y="0"/>
                </a:moveTo>
                <a:lnTo>
                  <a:pt x="0" y="85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569"/>
          <p:cNvSpPr/>
          <p:nvPr/>
        </p:nvSpPr>
        <p:spPr>
          <a:xfrm>
            <a:off x="3467005" y="3909593"/>
            <a:ext cx="117474" cy="102212"/>
          </a:xfrm>
          <a:custGeom>
            <a:avLst/>
            <a:gdLst/>
            <a:ahLst/>
            <a:cxnLst/>
            <a:rect l="0" t="0" r="0" b="0"/>
            <a:pathLst>
              <a:path w="117474" h="102212">
                <a:moveTo>
                  <a:pt x="50577" y="93764"/>
                </a:moveTo>
                <a:lnTo>
                  <a:pt x="65339" y="86383"/>
                </a:lnTo>
                <a:lnTo>
                  <a:pt x="67086" y="85034"/>
                </a:lnTo>
                <a:lnTo>
                  <a:pt x="69203" y="83181"/>
                </a:lnTo>
                <a:lnTo>
                  <a:pt x="71566" y="80994"/>
                </a:lnTo>
                <a:lnTo>
                  <a:pt x="73142" y="77631"/>
                </a:lnTo>
                <a:lnTo>
                  <a:pt x="74193" y="73484"/>
                </a:lnTo>
                <a:lnTo>
                  <a:pt x="74894" y="68814"/>
                </a:lnTo>
                <a:lnTo>
                  <a:pt x="75360" y="64748"/>
                </a:lnTo>
                <a:lnTo>
                  <a:pt x="75672" y="61085"/>
                </a:lnTo>
                <a:lnTo>
                  <a:pt x="75879" y="57691"/>
                </a:lnTo>
                <a:lnTo>
                  <a:pt x="76970" y="54475"/>
                </a:lnTo>
                <a:lnTo>
                  <a:pt x="78650" y="51379"/>
                </a:lnTo>
                <a:lnTo>
                  <a:pt x="80723" y="48362"/>
                </a:lnTo>
                <a:lnTo>
                  <a:pt x="81152" y="44446"/>
                </a:lnTo>
                <a:lnTo>
                  <a:pt x="80485" y="39931"/>
                </a:lnTo>
                <a:lnTo>
                  <a:pt x="77122" y="28097"/>
                </a:lnTo>
                <a:lnTo>
                  <a:pt x="75894" y="27126"/>
                </a:lnTo>
                <a:lnTo>
                  <a:pt x="74123" y="26479"/>
                </a:lnTo>
                <a:lnTo>
                  <a:pt x="71989" y="26047"/>
                </a:lnTo>
                <a:lnTo>
                  <a:pt x="69614" y="25760"/>
                </a:lnTo>
                <a:lnTo>
                  <a:pt x="67078" y="25568"/>
                </a:lnTo>
                <a:lnTo>
                  <a:pt x="64436" y="25440"/>
                </a:lnTo>
                <a:lnTo>
                  <a:pt x="60768" y="26307"/>
                </a:lnTo>
                <a:lnTo>
                  <a:pt x="56419" y="27838"/>
                </a:lnTo>
                <a:lnTo>
                  <a:pt x="51614" y="29811"/>
                </a:lnTo>
                <a:lnTo>
                  <a:pt x="47459" y="31126"/>
                </a:lnTo>
                <a:lnTo>
                  <a:pt x="43735" y="32003"/>
                </a:lnTo>
                <a:lnTo>
                  <a:pt x="40301" y="32588"/>
                </a:lnTo>
                <a:lnTo>
                  <a:pt x="38011" y="33929"/>
                </a:lnTo>
                <a:lnTo>
                  <a:pt x="36485" y="35777"/>
                </a:lnTo>
                <a:lnTo>
                  <a:pt x="35467" y="37961"/>
                </a:lnTo>
                <a:lnTo>
                  <a:pt x="32884" y="40370"/>
                </a:lnTo>
                <a:lnTo>
                  <a:pt x="29257" y="42928"/>
                </a:lnTo>
                <a:lnTo>
                  <a:pt x="24933" y="45586"/>
                </a:lnTo>
                <a:lnTo>
                  <a:pt x="22051" y="48310"/>
                </a:lnTo>
                <a:lnTo>
                  <a:pt x="20130" y="51079"/>
                </a:lnTo>
                <a:lnTo>
                  <a:pt x="17046" y="57816"/>
                </a:lnTo>
                <a:lnTo>
                  <a:pt x="16793" y="61226"/>
                </a:lnTo>
                <a:lnTo>
                  <a:pt x="16624" y="66357"/>
                </a:lnTo>
                <a:lnTo>
                  <a:pt x="16512" y="72635"/>
                </a:lnTo>
                <a:lnTo>
                  <a:pt x="17390" y="76821"/>
                </a:lnTo>
                <a:lnTo>
                  <a:pt x="18927" y="79611"/>
                </a:lnTo>
                <a:lnTo>
                  <a:pt x="23175" y="83664"/>
                </a:lnTo>
                <a:lnTo>
                  <a:pt x="28239" y="88640"/>
                </a:lnTo>
                <a:lnTo>
                  <a:pt x="30922" y="90348"/>
                </a:lnTo>
                <a:lnTo>
                  <a:pt x="33664" y="91487"/>
                </a:lnTo>
                <a:lnTo>
                  <a:pt x="36444" y="92246"/>
                </a:lnTo>
                <a:lnTo>
                  <a:pt x="40203" y="92752"/>
                </a:lnTo>
                <a:lnTo>
                  <a:pt x="44613" y="93089"/>
                </a:lnTo>
                <a:lnTo>
                  <a:pt x="53642" y="93464"/>
                </a:lnTo>
                <a:lnTo>
                  <a:pt x="60829" y="93631"/>
                </a:lnTo>
                <a:lnTo>
                  <a:pt x="64079" y="92723"/>
                </a:lnTo>
                <a:lnTo>
                  <a:pt x="67199" y="91165"/>
                </a:lnTo>
                <a:lnTo>
                  <a:pt x="70230" y="89174"/>
                </a:lnTo>
                <a:lnTo>
                  <a:pt x="73204" y="87846"/>
                </a:lnTo>
                <a:lnTo>
                  <a:pt x="76139" y="86961"/>
                </a:lnTo>
                <a:lnTo>
                  <a:pt x="83143" y="85541"/>
                </a:lnTo>
                <a:lnTo>
                  <a:pt x="86641" y="82807"/>
                </a:lnTo>
                <a:lnTo>
                  <a:pt x="88907" y="80744"/>
                </a:lnTo>
                <a:lnTo>
                  <a:pt x="91370" y="79369"/>
                </a:lnTo>
                <a:lnTo>
                  <a:pt x="93965" y="78453"/>
                </a:lnTo>
                <a:lnTo>
                  <a:pt x="96648" y="77841"/>
                </a:lnTo>
                <a:lnTo>
                  <a:pt x="99388" y="75529"/>
                </a:lnTo>
                <a:lnTo>
                  <a:pt x="102168" y="72082"/>
                </a:lnTo>
                <a:lnTo>
                  <a:pt x="104973" y="67879"/>
                </a:lnTo>
                <a:lnTo>
                  <a:pt x="107796" y="64125"/>
                </a:lnTo>
                <a:lnTo>
                  <a:pt x="110630" y="60670"/>
                </a:lnTo>
                <a:lnTo>
                  <a:pt x="113472" y="57414"/>
                </a:lnTo>
                <a:lnTo>
                  <a:pt x="115367" y="53338"/>
                </a:lnTo>
                <a:lnTo>
                  <a:pt x="116631" y="48716"/>
                </a:lnTo>
                <a:lnTo>
                  <a:pt x="117473" y="43730"/>
                </a:lnTo>
                <a:lnTo>
                  <a:pt x="117082" y="39453"/>
                </a:lnTo>
                <a:lnTo>
                  <a:pt x="115868" y="35649"/>
                </a:lnTo>
                <a:lnTo>
                  <a:pt x="114107" y="32161"/>
                </a:lnTo>
                <a:lnTo>
                  <a:pt x="111980" y="28883"/>
                </a:lnTo>
                <a:lnTo>
                  <a:pt x="109610" y="25745"/>
                </a:lnTo>
                <a:lnTo>
                  <a:pt x="107077" y="22701"/>
                </a:lnTo>
                <a:lnTo>
                  <a:pt x="103484" y="20671"/>
                </a:lnTo>
                <a:lnTo>
                  <a:pt x="99183" y="19318"/>
                </a:lnTo>
                <a:lnTo>
                  <a:pt x="94411" y="18416"/>
                </a:lnTo>
                <a:lnTo>
                  <a:pt x="89325" y="18767"/>
                </a:lnTo>
                <a:lnTo>
                  <a:pt x="84029" y="19953"/>
                </a:lnTo>
                <a:lnTo>
                  <a:pt x="78594" y="21697"/>
                </a:lnTo>
                <a:lnTo>
                  <a:pt x="74017" y="22859"/>
                </a:lnTo>
                <a:lnTo>
                  <a:pt x="70013" y="23634"/>
                </a:lnTo>
                <a:lnTo>
                  <a:pt x="66392" y="24151"/>
                </a:lnTo>
                <a:lnTo>
                  <a:pt x="62073" y="24495"/>
                </a:lnTo>
                <a:lnTo>
                  <a:pt x="57288" y="24725"/>
                </a:lnTo>
                <a:lnTo>
                  <a:pt x="52194" y="24878"/>
                </a:lnTo>
                <a:lnTo>
                  <a:pt x="47845" y="25933"/>
                </a:lnTo>
                <a:lnTo>
                  <a:pt x="43993" y="27588"/>
                </a:lnTo>
                <a:lnTo>
                  <a:pt x="40473" y="29644"/>
                </a:lnTo>
                <a:lnTo>
                  <a:pt x="37174" y="31015"/>
                </a:lnTo>
                <a:lnTo>
                  <a:pt x="34021" y="31929"/>
                </a:lnTo>
                <a:lnTo>
                  <a:pt x="30967" y="32538"/>
                </a:lnTo>
                <a:lnTo>
                  <a:pt x="27979" y="33897"/>
                </a:lnTo>
                <a:lnTo>
                  <a:pt x="25034" y="35755"/>
                </a:lnTo>
                <a:lnTo>
                  <a:pt x="22118" y="37947"/>
                </a:lnTo>
                <a:lnTo>
                  <a:pt x="18269" y="41312"/>
                </a:lnTo>
                <a:lnTo>
                  <a:pt x="13798" y="45461"/>
                </a:lnTo>
                <a:lnTo>
                  <a:pt x="8913" y="50132"/>
                </a:lnTo>
                <a:lnTo>
                  <a:pt x="5656" y="54199"/>
                </a:lnTo>
                <a:lnTo>
                  <a:pt x="3485" y="57862"/>
                </a:lnTo>
                <a:lnTo>
                  <a:pt x="2037" y="61257"/>
                </a:lnTo>
                <a:lnTo>
                  <a:pt x="1072" y="64473"/>
                </a:lnTo>
                <a:lnTo>
                  <a:pt x="429" y="67569"/>
                </a:lnTo>
                <a:lnTo>
                  <a:pt x="0" y="70586"/>
                </a:lnTo>
                <a:lnTo>
                  <a:pt x="1619" y="73549"/>
                </a:lnTo>
                <a:lnTo>
                  <a:pt x="4604" y="76478"/>
                </a:lnTo>
                <a:lnTo>
                  <a:pt x="8498" y="79382"/>
                </a:lnTo>
                <a:lnTo>
                  <a:pt x="13000" y="82271"/>
                </a:lnTo>
                <a:lnTo>
                  <a:pt x="17905" y="85150"/>
                </a:lnTo>
                <a:lnTo>
                  <a:pt x="23080" y="88021"/>
                </a:lnTo>
                <a:lnTo>
                  <a:pt x="28436" y="89935"/>
                </a:lnTo>
                <a:lnTo>
                  <a:pt x="33911" y="91212"/>
                </a:lnTo>
                <a:lnTo>
                  <a:pt x="39467" y="92063"/>
                </a:lnTo>
                <a:lnTo>
                  <a:pt x="46027" y="92630"/>
                </a:lnTo>
                <a:lnTo>
                  <a:pt x="53259" y="93008"/>
                </a:lnTo>
                <a:lnTo>
                  <a:pt x="72009" y="93540"/>
                </a:lnTo>
                <a:lnTo>
                  <a:pt x="76295" y="93615"/>
                </a:lnTo>
                <a:lnTo>
                  <a:pt x="80105" y="92712"/>
                </a:lnTo>
                <a:lnTo>
                  <a:pt x="83597" y="91158"/>
                </a:lnTo>
                <a:lnTo>
                  <a:pt x="91496" y="86370"/>
                </a:lnTo>
                <a:lnTo>
                  <a:pt x="93096" y="85025"/>
                </a:lnTo>
                <a:lnTo>
                  <a:pt x="95115" y="83175"/>
                </a:lnTo>
                <a:lnTo>
                  <a:pt x="97415" y="80990"/>
                </a:lnTo>
                <a:lnTo>
                  <a:pt x="98947" y="78581"/>
                </a:lnTo>
                <a:lnTo>
                  <a:pt x="99969" y="76022"/>
                </a:lnTo>
                <a:lnTo>
                  <a:pt x="100650" y="73363"/>
                </a:lnTo>
                <a:lnTo>
                  <a:pt x="101104" y="70639"/>
                </a:lnTo>
                <a:lnTo>
                  <a:pt x="101407" y="67870"/>
                </a:lnTo>
                <a:lnTo>
                  <a:pt x="101608" y="65071"/>
                </a:lnTo>
                <a:lnTo>
                  <a:pt x="102695" y="62253"/>
                </a:lnTo>
                <a:lnTo>
                  <a:pt x="104373" y="59422"/>
                </a:lnTo>
                <a:lnTo>
                  <a:pt x="109358" y="52584"/>
                </a:lnTo>
                <a:lnTo>
                  <a:pt x="108814" y="51071"/>
                </a:lnTo>
                <a:lnTo>
                  <a:pt x="107499" y="49109"/>
                </a:lnTo>
                <a:lnTo>
                  <a:pt x="105670" y="46849"/>
                </a:lnTo>
                <a:lnTo>
                  <a:pt x="104451" y="44390"/>
                </a:lnTo>
                <a:lnTo>
                  <a:pt x="103638" y="41798"/>
                </a:lnTo>
                <a:lnTo>
                  <a:pt x="103096" y="39117"/>
                </a:lnTo>
                <a:lnTo>
                  <a:pt x="102734" y="36378"/>
                </a:lnTo>
                <a:lnTo>
                  <a:pt x="102494" y="33600"/>
                </a:lnTo>
                <a:lnTo>
                  <a:pt x="102333" y="30794"/>
                </a:lnTo>
                <a:lnTo>
                  <a:pt x="101274" y="27972"/>
                </a:lnTo>
                <a:lnTo>
                  <a:pt x="99614" y="25138"/>
                </a:lnTo>
                <a:lnTo>
                  <a:pt x="97557" y="22296"/>
                </a:lnTo>
                <a:lnTo>
                  <a:pt x="95231" y="20401"/>
                </a:lnTo>
                <a:lnTo>
                  <a:pt x="92730" y="19138"/>
                </a:lnTo>
                <a:lnTo>
                  <a:pt x="86420" y="17111"/>
                </a:lnTo>
                <a:lnTo>
                  <a:pt x="83998" y="16944"/>
                </a:lnTo>
                <a:lnTo>
                  <a:pt x="76226" y="16759"/>
                </a:lnTo>
                <a:lnTo>
                  <a:pt x="41775" y="16625"/>
                </a:lnTo>
                <a:lnTo>
                  <a:pt x="38041" y="17573"/>
                </a:lnTo>
                <a:lnTo>
                  <a:pt x="34600" y="19157"/>
                </a:lnTo>
                <a:lnTo>
                  <a:pt x="31353" y="21166"/>
                </a:lnTo>
                <a:lnTo>
                  <a:pt x="29188" y="23458"/>
                </a:lnTo>
                <a:lnTo>
                  <a:pt x="27746" y="25938"/>
                </a:lnTo>
                <a:lnTo>
                  <a:pt x="26783" y="28544"/>
                </a:lnTo>
                <a:lnTo>
                  <a:pt x="25189" y="32187"/>
                </a:lnTo>
                <a:lnTo>
                  <a:pt x="17647" y="48061"/>
                </a:lnTo>
                <a:lnTo>
                  <a:pt x="17194" y="49960"/>
                </a:lnTo>
                <a:lnTo>
                  <a:pt x="16892" y="52179"/>
                </a:lnTo>
                <a:lnTo>
                  <a:pt x="16690" y="54611"/>
                </a:lnTo>
                <a:lnTo>
                  <a:pt x="16556" y="58137"/>
                </a:lnTo>
                <a:lnTo>
                  <a:pt x="16406" y="67135"/>
                </a:lnTo>
                <a:lnTo>
                  <a:pt x="17319" y="71249"/>
                </a:lnTo>
                <a:lnTo>
                  <a:pt x="18880" y="74944"/>
                </a:lnTo>
                <a:lnTo>
                  <a:pt x="20873" y="78360"/>
                </a:lnTo>
                <a:lnTo>
                  <a:pt x="23154" y="80637"/>
                </a:lnTo>
                <a:lnTo>
                  <a:pt x="25627" y="82155"/>
                </a:lnTo>
                <a:lnTo>
                  <a:pt x="28229" y="83167"/>
                </a:lnTo>
                <a:lnTo>
                  <a:pt x="29964" y="84794"/>
                </a:lnTo>
                <a:lnTo>
                  <a:pt x="31120" y="86832"/>
                </a:lnTo>
                <a:lnTo>
                  <a:pt x="31891" y="89143"/>
                </a:lnTo>
                <a:lnTo>
                  <a:pt x="33356" y="90683"/>
                </a:lnTo>
                <a:lnTo>
                  <a:pt x="35287" y="91710"/>
                </a:lnTo>
                <a:lnTo>
                  <a:pt x="37526" y="92395"/>
                </a:lnTo>
                <a:lnTo>
                  <a:pt x="39971" y="92851"/>
                </a:lnTo>
                <a:lnTo>
                  <a:pt x="42554" y="93156"/>
                </a:lnTo>
                <a:lnTo>
                  <a:pt x="45229" y="93359"/>
                </a:lnTo>
                <a:lnTo>
                  <a:pt x="47964" y="92541"/>
                </a:lnTo>
                <a:lnTo>
                  <a:pt x="50740" y="91044"/>
                </a:lnTo>
                <a:lnTo>
                  <a:pt x="53543" y="89093"/>
                </a:lnTo>
                <a:lnTo>
                  <a:pt x="56364" y="87792"/>
                </a:lnTo>
                <a:lnTo>
                  <a:pt x="59197" y="86925"/>
                </a:lnTo>
                <a:lnTo>
                  <a:pt x="62039" y="86347"/>
                </a:lnTo>
                <a:lnTo>
                  <a:pt x="64886" y="85010"/>
                </a:lnTo>
                <a:lnTo>
                  <a:pt x="67736" y="83165"/>
                </a:lnTo>
                <a:lnTo>
                  <a:pt x="74604" y="77912"/>
                </a:lnTo>
                <a:lnTo>
                  <a:pt x="75167" y="76529"/>
                </a:lnTo>
                <a:lnTo>
                  <a:pt x="75543" y="74654"/>
                </a:lnTo>
                <a:lnTo>
                  <a:pt x="75794" y="72451"/>
                </a:lnTo>
                <a:lnTo>
                  <a:pt x="76913" y="69078"/>
                </a:lnTo>
                <a:lnTo>
                  <a:pt x="78612" y="64924"/>
                </a:lnTo>
                <a:lnTo>
                  <a:pt x="80697" y="60250"/>
                </a:lnTo>
                <a:lnTo>
                  <a:pt x="83039" y="56181"/>
                </a:lnTo>
                <a:lnTo>
                  <a:pt x="85554" y="52517"/>
                </a:lnTo>
                <a:lnTo>
                  <a:pt x="88183" y="49121"/>
                </a:lnTo>
                <a:lnTo>
                  <a:pt x="89935" y="45904"/>
                </a:lnTo>
                <a:lnTo>
                  <a:pt x="91103" y="42807"/>
                </a:lnTo>
                <a:lnTo>
                  <a:pt x="91882" y="39791"/>
                </a:lnTo>
                <a:lnTo>
                  <a:pt x="92401" y="35874"/>
                </a:lnTo>
                <a:lnTo>
                  <a:pt x="92747" y="31358"/>
                </a:lnTo>
                <a:lnTo>
                  <a:pt x="92978" y="26443"/>
                </a:lnTo>
                <a:lnTo>
                  <a:pt x="92179" y="22213"/>
                </a:lnTo>
                <a:lnTo>
                  <a:pt x="90694" y="18441"/>
                </a:lnTo>
                <a:lnTo>
                  <a:pt x="88752" y="14974"/>
                </a:lnTo>
                <a:lnTo>
                  <a:pt x="86505" y="11710"/>
                </a:lnTo>
                <a:lnTo>
                  <a:pt x="84054" y="8581"/>
                </a:lnTo>
                <a:lnTo>
                  <a:pt x="81467" y="5543"/>
                </a:lnTo>
                <a:lnTo>
                  <a:pt x="78790" y="3518"/>
                </a:lnTo>
                <a:lnTo>
                  <a:pt x="76053" y="2167"/>
                </a:lnTo>
                <a:lnTo>
                  <a:pt x="73276" y="1267"/>
                </a:lnTo>
                <a:lnTo>
                  <a:pt x="70472" y="667"/>
                </a:lnTo>
                <a:lnTo>
                  <a:pt x="67651" y="267"/>
                </a:lnTo>
                <a:lnTo>
                  <a:pt x="64817" y="0"/>
                </a:lnTo>
                <a:lnTo>
                  <a:pt x="61975" y="775"/>
                </a:lnTo>
                <a:lnTo>
                  <a:pt x="59128" y="2244"/>
                </a:lnTo>
                <a:lnTo>
                  <a:pt x="56278" y="4176"/>
                </a:lnTo>
                <a:lnTo>
                  <a:pt x="53425" y="5463"/>
                </a:lnTo>
                <a:lnTo>
                  <a:pt x="50570" y="6322"/>
                </a:lnTo>
                <a:lnTo>
                  <a:pt x="47716" y="6894"/>
                </a:lnTo>
                <a:lnTo>
                  <a:pt x="44859" y="8229"/>
                </a:lnTo>
                <a:lnTo>
                  <a:pt x="42003" y="10070"/>
                </a:lnTo>
                <a:lnTo>
                  <a:pt x="39146" y="12250"/>
                </a:lnTo>
                <a:lnTo>
                  <a:pt x="35336" y="15609"/>
                </a:lnTo>
                <a:lnTo>
                  <a:pt x="26024" y="24421"/>
                </a:lnTo>
                <a:lnTo>
                  <a:pt x="21825" y="29438"/>
                </a:lnTo>
                <a:lnTo>
                  <a:pt x="18074" y="34687"/>
                </a:lnTo>
                <a:lnTo>
                  <a:pt x="9761" y="47699"/>
                </a:lnTo>
                <a:lnTo>
                  <a:pt x="9078" y="52576"/>
                </a:lnTo>
                <a:lnTo>
                  <a:pt x="8624" y="59638"/>
                </a:lnTo>
                <a:lnTo>
                  <a:pt x="8321" y="68156"/>
                </a:lnTo>
                <a:lnTo>
                  <a:pt x="10024" y="74787"/>
                </a:lnTo>
                <a:lnTo>
                  <a:pt x="13064" y="80160"/>
                </a:lnTo>
                <a:lnTo>
                  <a:pt x="16996" y="84695"/>
                </a:lnTo>
                <a:lnTo>
                  <a:pt x="20570" y="87718"/>
                </a:lnTo>
                <a:lnTo>
                  <a:pt x="23905" y="89733"/>
                </a:lnTo>
                <a:lnTo>
                  <a:pt x="27080" y="91077"/>
                </a:lnTo>
                <a:lnTo>
                  <a:pt x="29197" y="92925"/>
                </a:lnTo>
                <a:lnTo>
                  <a:pt x="30609" y="95110"/>
                </a:lnTo>
                <a:lnTo>
                  <a:pt x="31550" y="97519"/>
                </a:lnTo>
                <a:lnTo>
                  <a:pt x="34082" y="99125"/>
                </a:lnTo>
                <a:lnTo>
                  <a:pt x="37675" y="100195"/>
                </a:lnTo>
                <a:lnTo>
                  <a:pt x="41976" y="100909"/>
                </a:lnTo>
                <a:lnTo>
                  <a:pt x="45795" y="101385"/>
                </a:lnTo>
                <a:lnTo>
                  <a:pt x="49295" y="101702"/>
                </a:lnTo>
                <a:lnTo>
                  <a:pt x="52579" y="101914"/>
                </a:lnTo>
                <a:lnTo>
                  <a:pt x="58770" y="102149"/>
                </a:lnTo>
                <a:lnTo>
                  <a:pt x="61754" y="102211"/>
                </a:lnTo>
                <a:lnTo>
                  <a:pt x="65648" y="101300"/>
                </a:lnTo>
                <a:lnTo>
                  <a:pt x="70149" y="99741"/>
                </a:lnTo>
                <a:lnTo>
                  <a:pt x="81960" y="94945"/>
                </a:lnTo>
                <a:lnTo>
                  <a:pt x="83881" y="93599"/>
                </a:lnTo>
                <a:lnTo>
                  <a:pt x="86115" y="91749"/>
                </a:lnTo>
                <a:lnTo>
                  <a:pt x="91993" y="86487"/>
                </a:lnTo>
                <a:lnTo>
                  <a:pt x="92475" y="85103"/>
                </a:lnTo>
                <a:lnTo>
                  <a:pt x="92797" y="83228"/>
                </a:lnTo>
                <a:lnTo>
                  <a:pt x="93011" y="81025"/>
                </a:lnTo>
                <a:lnTo>
                  <a:pt x="93154" y="78604"/>
                </a:lnTo>
                <a:lnTo>
                  <a:pt x="93313" y="73374"/>
                </a:lnTo>
                <a:lnTo>
                  <a:pt x="92402" y="70645"/>
                </a:lnTo>
                <a:lnTo>
                  <a:pt x="90843" y="67874"/>
                </a:lnTo>
                <a:lnTo>
                  <a:pt x="88851" y="65074"/>
                </a:lnTo>
                <a:lnTo>
                  <a:pt x="86571" y="62255"/>
                </a:lnTo>
                <a:lnTo>
                  <a:pt x="84098" y="59423"/>
                </a:lnTo>
                <a:lnTo>
                  <a:pt x="78607" y="53426"/>
                </a:lnTo>
                <a:lnTo>
                  <a:pt x="67722" y="5090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570"/>
          <p:cNvSpPr/>
          <p:nvPr/>
        </p:nvSpPr>
        <p:spPr>
          <a:xfrm>
            <a:off x="2707970" y="5478297"/>
            <a:ext cx="115125" cy="76563"/>
          </a:xfrm>
          <a:custGeom>
            <a:avLst/>
            <a:gdLst/>
            <a:ahLst/>
            <a:cxnLst/>
            <a:rect l="0" t="0" r="0" b="0"/>
            <a:pathLst>
              <a:path w="115125" h="76563">
                <a:moveTo>
                  <a:pt x="72377" y="33820"/>
                </a:moveTo>
                <a:lnTo>
                  <a:pt x="87977" y="18220"/>
                </a:lnTo>
                <a:lnTo>
                  <a:pt x="88492" y="16752"/>
                </a:lnTo>
                <a:lnTo>
                  <a:pt x="88836" y="14822"/>
                </a:lnTo>
                <a:lnTo>
                  <a:pt x="89064" y="12582"/>
                </a:lnTo>
                <a:lnTo>
                  <a:pt x="89217" y="10136"/>
                </a:lnTo>
                <a:lnTo>
                  <a:pt x="89386" y="4879"/>
                </a:lnTo>
                <a:lnTo>
                  <a:pt x="88479" y="3096"/>
                </a:lnTo>
                <a:lnTo>
                  <a:pt x="86922" y="1908"/>
                </a:lnTo>
                <a:lnTo>
                  <a:pt x="84931" y="1115"/>
                </a:lnTo>
                <a:lnTo>
                  <a:pt x="82651" y="586"/>
                </a:lnTo>
                <a:lnTo>
                  <a:pt x="80179" y="234"/>
                </a:lnTo>
                <a:lnTo>
                  <a:pt x="77578" y="0"/>
                </a:lnTo>
                <a:lnTo>
                  <a:pt x="73940" y="796"/>
                </a:lnTo>
                <a:lnTo>
                  <a:pt x="69609" y="2278"/>
                </a:lnTo>
                <a:lnTo>
                  <a:pt x="64817" y="4220"/>
                </a:lnTo>
                <a:lnTo>
                  <a:pt x="60669" y="5514"/>
                </a:lnTo>
                <a:lnTo>
                  <a:pt x="56952" y="6377"/>
                </a:lnTo>
                <a:lnTo>
                  <a:pt x="53521" y="6953"/>
                </a:lnTo>
                <a:lnTo>
                  <a:pt x="51234" y="8289"/>
                </a:lnTo>
                <a:lnTo>
                  <a:pt x="49709" y="10132"/>
                </a:lnTo>
                <a:lnTo>
                  <a:pt x="48692" y="12312"/>
                </a:lnTo>
                <a:lnTo>
                  <a:pt x="47062" y="14719"/>
                </a:lnTo>
                <a:lnTo>
                  <a:pt x="45023" y="17276"/>
                </a:lnTo>
                <a:lnTo>
                  <a:pt x="42711" y="19934"/>
                </a:lnTo>
                <a:lnTo>
                  <a:pt x="41170" y="23610"/>
                </a:lnTo>
                <a:lnTo>
                  <a:pt x="40142" y="27966"/>
                </a:lnTo>
                <a:lnTo>
                  <a:pt x="38493" y="39543"/>
                </a:lnTo>
                <a:lnTo>
                  <a:pt x="39310" y="42398"/>
                </a:lnTo>
                <a:lnTo>
                  <a:pt x="40807" y="46206"/>
                </a:lnTo>
                <a:lnTo>
                  <a:pt x="42758" y="50650"/>
                </a:lnTo>
                <a:lnTo>
                  <a:pt x="45011" y="53613"/>
                </a:lnTo>
                <a:lnTo>
                  <a:pt x="47465" y="55588"/>
                </a:lnTo>
                <a:lnTo>
                  <a:pt x="50054" y="56904"/>
                </a:lnTo>
                <a:lnTo>
                  <a:pt x="52733" y="57782"/>
                </a:lnTo>
                <a:lnTo>
                  <a:pt x="55471" y="58367"/>
                </a:lnTo>
                <a:lnTo>
                  <a:pt x="58249" y="58758"/>
                </a:lnTo>
                <a:lnTo>
                  <a:pt x="61053" y="59018"/>
                </a:lnTo>
                <a:lnTo>
                  <a:pt x="63875" y="59191"/>
                </a:lnTo>
                <a:lnTo>
                  <a:pt x="69551" y="59384"/>
                </a:lnTo>
                <a:lnTo>
                  <a:pt x="80956" y="59507"/>
                </a:lnTo>
                <a:lnTo>
                  <a:pt x="83811" y="59518"/>
                </a:lnTo>
                <a:lnTo>
                  <a:pt x="86667" y="58572"/>
                </a:lnTo>
                <a:lnTo>
                  <a:pt x="89524" y="56989"/>
                </a:lnTo>
                <a:lnTo>
                  <a:pt x="92381" y="54981"/>
                </a:lnTo>
                <a:lnTo>
                  <a:pt x="95238" y="52690"/>
                </a:lnTo>
                <a:lnTo>
                  <a:pt x="98095" y="50210"/>
                </a:lnTo>
                <a:lnTo>
                  <a:pt x="104974" y="43937"/>
                </a:lnTo>
                <a:lnTo>
                  <a:pt x="105538" y="42469"/>
                </a:lnTo>
                <a:lnTo>
                  <a:pt x="105915" y="40539"/>
                </a:lnTo>
                <a:lnTo>
                  <a:pt x="106165" y="38299"/>
                </a:lnTo>
                <a:lnTo>
                  <a:pt x="106333" y="35854"/>
                </a:lnTo>
                <a:lnTo>
                  <a:pt x="106444" y="33271"/>
                </a:lnTo>
                <a:lnTo>
                  <a:pt x="106623" y="26832"/>
                </a:lnTo>
                <a:lnTo>
                  <a:pt x="105685" y="25352"/>
                </a:lnTo>
                <a:lnTo>
                  <a:pt x="104107" y="23412"/>
                </a:lnTo>
                <a:lnTo>
                  <a:pt x="102103" y="21166"/>
                </a:lnTo>
                <a:lnTo>
                  <a:pt x="99814" y="19670"/>
                </a:lnTo>
                <a:lnTo>
                  <a:pt x="97336" y="18671"/>
                </a:lnTo>
                <a:lnTo>
                  <a:pt x="94731" y="18006"/>
                </a:lnTo>
                <a:lnTo>
                  <a:pt x="91090" y="16610"/>
                </a:lnTo>
                <a:lnTo>
                  <a:pt x="86757" y="14727"/>
                </a:lnTo>
                <a:lnTo>
                  <a:pt x="81964" y="12519"/>
                </a:lnTo>
                <a:lnTo>
                  <a:pt x="77816" y="11047"/>
                </a:lnTo>
                <a:lnTo>
                  <a:pt x="74098" y="10065"/>
                </a:lnTo>
                <a:lnTo>
                  <a:pt x="70667" y="9411"/>
                </a:lnTo>
                <a:lnTo>
                  <a:pt x="65522" y="8975"/>
                </a:lnTo>
                <a:lnTo>
                  <a:pt x="59234" y="8684"/>
                </a:lnTo>
                <a:lnTo>
                  <a:pt x="52185" y="8490"/>
                </a:lnTo>
                <a:lnTo>
                  <a:pt x="46533" y="9313"/>
                </a:lnTo>
                <a:lnTo>
                  <a:pt x="41813" y="10815"/>
                </a:lnTo>
                <a:lnTo>
                  <a:pt x="37713" y="12768"/>
                </a:lnTo>
                <a:lnTo>
                  <a:pt x="34028" y="14070"/>
                </a:lnTo>
                <a:lnTo>
                  <a:pt x="30618" y="14939"/>
                </a:lnTo>
                <a:lnTo>
                  <a:pt x="27393" y="15518"/>
                </a:lnTo>
                <a:lnTo>
                  <a:pt x="24290" y="15903"/>
                </a:lnTo>
                <a:lnTo>
                  <a:pt x="21269" y="16161"/>
                </a:lnTo>
                <a:lnTo>
                  <a:pt x="18303" y="16332"/>
                </a:lnTo>
                <a:lnTo>
                  <a:pt x="15373" y="18351"/>
                </a:lnTo>
                <a:lnTo>
                  <a:pt x="12467" y="21603"/>
                </a:lnTo>
                <a:lnTo>
                  <a:pt x="9577" y="25675"/>
                </a:lnTo>
                <a:lnTo>
                  <a:pt x="6698" y="29343"/>
                </a:lnTo>
                <a:lnTo>
                  <a:pt x="3826" y="32740"/>
                </a:lnTo>
                <a:lnTo>
                  <a:pt x="959" y="35957"/>
                </a:lnTo>
                <a:lnTo>
                  <a:pt x="0" y="40008"/>
                </a:lnTo>
                <a:lnTo>
                  <a:pt x="313" y="44613"/>
                </a:lnTo>
                <a:lnTo>
                  <a:pt x="1474" y="49588"/>
                </a:lnTo>
                <a:lnTo>
                  <a:pt x="3201" y="53857"/>
                </a:lnTo>
                <a:lnTo>
                  <a:pt x="5305" y="57656"/>
                </a:lnTo>
                <a:lnTo>
                  <a:pt x="10974" y="66045"/>
                </a:lnTo>
                <a:lnTo>
                  <a:pt x="12392" y="67686"/>
                </a:lnTo>
                <a:lnTo>
                  <a:pt x="14289" y="69732"/>
                </a:lnTo>
                <a:lnTo>
                  <a:pt x="16507" y="72049"/>
                </a:lnTo>
                <a:lnTo>
                  <a:pt x="18938" y="73593"/>
                </a:lnTo>
                <a:lnTo>
                  <a:pt x="21511" y="74623"/>
                </a:lnTo>
                <a:lnTo>
                  <a:pt x="24179" y="75310"/>
                </a:lnTo>
                <a:lnTo>
                  <a:pt x="26910" y="75767"/>
                </a:lnTo>
                <a:lnTo>
                  <a:pt x="29683" y="76072"/>
                </a:lnTo>
                <a:lnTo>
                  <a:pt x="32484" y="76276"/>
                </a:lnTo>
                <a:lnTo>
                  <a:pt x="35304" y="75459"/>
                </a:lnTo>
                <a:lnTo>
                  <a:pt x="38137" y="73962"/>
                </a:lnTo>
                <a:lnTo>
                  <a:pt x="40978" y="72011"/>
                </a:lnTo>
                <a:lnTo>
                  <a:pt x="43824" y="70711"/>
                </a:lnTo>
                <a:lnTo>
                  <a:pt x="46674" y="69844"/>
                </a:lnTo>
                <a:lnTo>
                  <a:pt x="49527" y="69266"/>
                </a:lnTo>
                <a:lnTo>
                  <a:pt x="52381" y="68881"/>
                </a:lnTo>
                <a:lnTo>
                  <a:pt x="55236" y="68624"/>
                </a:lnTo>
                <a:lnTo>
                  <a:pt x="58092" y="68453"/>
                </a:lnTo>
                <a:lnTo>
                  <a:pt x="59996" y="67386"/>
                </a:lnTo>
                <a:lnTo>
                  <a:pt x="61266" y="65723"/>
                </a:lnTo>
                <a:lnTo>
                  <a:pt x="62112" y="63661"/>
                </a:lnTo>
                <a:lnTo>
                  <a:pt x="63629" y="61334"/>
                </a:lnTo>
                <a:lnTo>
                  <a:pt x="65592" y="58830"/>
                </a:lnTo>
                <a:lnTo>
                  <a:pt x="67854" y="56208"/>
                </a:lnTo>
                <a:lnTo>
                  <a:pt x="70314" y="54461"/>
                </a:lnTo>
                <a:lnTo>
                  <a:pt x="72907" y="53295"/>
                </a:lnTo>
                <a:lnTo>
                  <a:pt x="75588" y="52519"/>
                </a:lnTo>
                <a:lnTo>
                  <a:pt x="78327" y="51048"/>
                </a:lnTo>
                <a:lnTo>
                  <a:pt x="81106" y="49116"/>
                </a:lnTo>
                <a:lnTo>
                  <a:pt x="83912" y="46875"/>
                </a:lnTo>
                <a:lnTo>
                  <a:pt x="86734" y="44428"/>
                </a:lnTo>
                <a:lnTo>
                  <a:pt x="89568" y="41845"/>
                </a:lnTo>
                <a:lnTo>
                  <a:pt x="96410" y="35405"/>
                </a:lnTo>
                <a:lnTo>
                  <a:pt x="102146" y="29739"/>
                </a:lnTo>
                <a:lnTo>
                  <a:pt x="102701" y="27289"/>
                </a:lnTo>
                <a:lnTo>
                  <a:pt x="102118" y="24704"/>
                </a:lnTo>
                <a:lnTo>
                  <a:pt x="100777" y="22028"/>
                </a:lnTo>
                <a:lnTo>
                  <a:pt x="99883" y="19291"/>
                </a:lnTo>
                <a:lnTo>
                  <a:pt x="99287" y="16514"/>
                </a:lnTo>
                <a:lnTo>
                  <a:pt x="98330" y="9764"/>
                </a:lnTo>
                <a:lnTo>
                  <a:pt x="97299" y="8258"/>
                </a:lnTo>
                <a:lnTo>
                  <a:pt x="95659" y="6301"/>
                </a:lnTo>
                <a:lnTo>
                  <a:pt x="93614" y="4045"/>
                </a:lnTo>
                <a:lnTo>
                  <a:pt x="91297" y="3492"/>
                </a:lnTo>
                <a:lnTo>
                  <a:pt x="88800" y="4076"/>
                </a:lnTo>
                <a:lnTo>
                  <a:pt x="86184" y="5419"/>
                </a:lnTo>
                <a:lnTo>
                  <a:pt x="83486" y="6313"/>
                </a:lnTo>
                <a:lnTo>
                  <a:pt x="80736" y="6910"/>
                </a:lnTo>
                <a:lnTo>
                  <a:pt x="77950" y="7307"/>
                </a:lnTo>
                <a:lnTo>
                  <a:pt x="75139" y="8525"/>
                </a:lnTo>
                <a:lnTo>
                  <a:pt x="72314" y="10289"/>
                </a:lnTo>
                <a:lnTo>
                  <a:pt x="65485" y="15414"/>
                </a:lnTo>
                <a:lnTo>
                  <a:pt x="63020" y="17740"/>
                </a:lnTo>
                <a:lnTo>
                  <a:pt x="55201" y="25403"/>
                </a:lnTo>
                <a:lnTo>
                  <a:pt x="52354" y="29161"/>
                </a:lnTo>
                <a:lnTo>
                  <a:pt x="50456" y="32619"/>
                </a:lnTo>
                <a:lnTo>
                  <a:pt x="47409" y="40463"/>
                </a:lnTo>
                <a:lnTo>
                  <a:pt x="49065" y="43010"/>
                </a:lnTo>
                <a:lnTo>
                  <a:pt x="52073" y="46614"/>
                </a:lnTo>
                <a:lnTo>
                  <a:pt x="61487" y="56985"/>
                </a:lnTo>
                <a:lnTo>
                  <a:pt x="63212" y="57836"/>
                </a:lnTo>
                <a:lnTo>
                  <a:pt x="65314" y="58403"/>
                </a:lnTo>
                <a:lnTo>
                  <a:pt x="67669" y="58782"/>
                </a:lnTo>
                <a:lnTo>
                  <a:pt x="71143" y="59034"/>
                </a:lnTo>
                <a:lnTo>
                  <a:pt x="75364" y="59202"/>
                </a:lnTo>
                <a:lnTo>
                  <a:pt x="91276" y="59471"/>
                </a:lnTo>
                <a:lnTo>
                  <a:pt x="93549" y="58541"/>
                </a:lnTo>
                <a:lnTo>
                  <a:pt x="95064" y="56968"/>
                </a:lnTo>
                <a:lnTo>
                  <a:pt x="96074" y="54967"/>
                </a:lnTo>
                <a:lnTo>
                  <a:pt x="97700" y="53633"/>
                </a:lnTo>
                <a:lnTo>
                  <a:pt x="99737" y="52744"/>
                </a:lnTo>
                <a:lnTo>
                  <a:pt x="102047" y="52151"/>
                </a:lnTo>
                <a:lnTo>
                  <a:pt x="103587" y="50803"/>
                </a:lnTo>
                <a:lnTo>
                  <a:pt x="104614" y="48952"/>
                </a:lnTo>
                <a:lnTo>
                  <a:pt x="105298" y="46766"/>
                </a:lnTo>
                <a:lnTo>
                  <a:pt x="106707" y="44356"/>
                </a:lnTo>
                <a:lnTo>
                  <a:pt x="108599" y="41796"/>
                </a:lnTo>
                <a:lnTo>
                  <a:pt x="113928" y="35396"/>
                </a:lnTo>
                <a:lnTo>
                  <a:pt x="114365" y="33918"/>
                </a:lnTo>
                <a:lnTo>
                  <a:pt x="114657" y="31980"/>
                </a:lnTo>
                <a:lnTo>
                  <a:pt x="114851" y="29736"/>
                </a:lnTo>
                <a:lnTo>
                  <a:pt x="114980" y="26335"/>
                </a:lnTo>
                <a:lnTo>
                  <a:pt x="115124" y="17476"/>
                </a:lnTo>
                <a:lnTo>
                  <a:pt x="114210" y="14351"/>
                </a:lnTo>
                <a:lnTo>
                  <a:pt x="112648" y="12269"/>
                </a:lnTo>
                <a:lnTo>
                  <a:pt x="110654" y="10880"/>
                </a:lnTo>
                <a:lnTo>
                  <a:pt x="107420" y="9954"/>
                </a:lnTo>
                <a:lnTo>
                  <a:pt x="103359" y="9337"/>
                </a:lnTo>
                <a:lnTo>
                  <a:pt x="98747" y="8926"/>
                </a:lnTo>
                <a:lnTo>
                  <a:pt x="94719" y="8651"/>
                </a:lnTo>
                <a:lnTo>
                  <a:pt x="91082" y="8468"/>
                </a:lnTo>
                <a:lnTo>
                  <a:pt x="84500" y="8265"/>
                </a:lnTo>
                <a:lnTo>
                  <a:pt x="69611" y="8124"/>
                </a:lnTo>
                <a:lnTo>
                  <a:pt x="66723" y="9069"/>
                </a:lnTo>
                <a:lnTo>
                  <a:pt x="63845" y="10652"/>
                </a:lnTo>
                <a:lnTo>
                  <a:pt x="60974" y="12660"/>
                </a:lnTo>
                <a:lnTo>
                  <a:pt x="58108" y="13998"/>
                </a:lnTo>
                <a:lnTo>
                  <a:pt x="55244" y="14890"/>
                </a:lnTo>
                <a:lnTo>
                  <a:pt x="52383" y="15485"/>
                </a:lnTo>
                <a:lnTo>
                  <a:pt x="50475" y="16835"/>
                </a:lnTo>
                <a:lnTo>
                  <a:pt x="49203" y="18686"/>
                </a:lnTo>
                <a:lnTo>
                  <a:pt x="48355" y="20873"/>
                </a:lnTo>
                <a:lnTo>
                  <a:pt x="46837" y="23284"/>
                </a:lnTo>
                <a:lnTo>
                  <a:pt x="44873" y="25844"/>
                </a:lnTo>
                <a:lnTo>
                  <a:pt x="42611" y="28502"/>
                </a:lnTo>
                <a:lnTo>
                  <a:pt x="41103" y="31227"/>
                </a:lnTo>
                <a:lnTo>
                  <a:pt x="40098" y="33997"/>
                </a:lnTo>
                <a:lnTo>
                  <a:pt x="39427" y="36796"/>
                </a:lnTo>
                <a:lnTo>
                  <a:pt x="38981" y="40566"/>
                </a:lnTo>
                <a:lnTo>
                  <a:pt x="38683" y="44985"/>
                </a:lnTo>
                <a:lnTo>
                  <a:pt x="38484" y="49836"/>
                </a:lnTo>
                <a:lnTo>
                  <a:pt x="39304" y="54022"/>
                </a:lnTo>
                <a:lnTo>
                  <a:pt x="40804" y="57766"/>
                </a:lnTo>
                <a:lnTo>
                  <a:pt x="42755" y="61214"/>
                </a:lnTo>
                <a:lnTo>
                  <a:pt x="45010" y="63513"/>
                </a:lnTo>
                <a:lnTo>
                  <a:pt x="47464" y="65045"/>
                </a:lnTo>
                <a:lnTo>
                  <a:pt x="50054" y="66067"/>
                </a:lnTo>
                <a:lnTo>
                  <a:pt x="52732" y="67700"/>
                </a:lnTo>
                <a:lnTo>
                  <a:pt x="55471" y="69742"/>
                </a:lnTo>
                <a:lnTo>
                  <a:pt x="62158" y="75312"/>
                </a:lnTo>
                <a:lnTo>
                  <a:pt x="65613" y="76074"/>
                </a:lnTo>
                <a:lnTo>
                  <a:pt x="67868" y="76277"/>
                </a:lnTo>
                <a:lnTo>
                  <a:pt x="70323" y="76412"/>
                </a:lnTo>
                <a:lnTo>
                  <a:pt x="75592" y="76562"/>
                </a:lnTo>
                <a:lnTo>
                  <a:pt x="78330" y="75650"/>
                </a:lnTo>
                <a:lnTo>
                  <a:pt x="81108" y="74089"/>
                </a:lnTo>
                <a:lnTo>
                  <a:pt x="87860" y="69291"/>
                </a:lnTo>
                <a:lnTo>
                  <a:pt x="89367" y="67945"/>
                </a:lnTo>
                <a:lnTo>
                  <a:pt x="93580" y="63909"/>
                </a:lnTo>
                <a:lnTo>
                  <a:pt x="95085" y="61500"/>
                </a:lnTo>
                <a:lnTo>
                  <a:pt x="96088" y="58940"/>
                </a:lnTo>
                <a:lnTo>
                  <a:pt x="97698" y="52540"/>
                </a:lnTo>
                <a:lnTo>
                  <a:pt x="98783" y="51063"/>
                </a:lnTo>
                <a:lnTo>
                  <a:pt x="100458" y="49126"/>
                </a:lnTo>
                <a:lnTo>
                  <a:pt x="102528" y="46881"/>
                </a:lnTo>
                <a:lnTo>
                  <a:pt x="102955" y="44433"/>
                </a:lnTo>
                <a:lnTo>
                  <a:pt x="102287" y="41847"/>
                </a:lnTo>
                <a:lnTo>
                  <a:pt x="100890" y="39172"/>
                </a:lnTo>
                <a:lnTo>
                  <a:pt x="99006" y="36435"/>
                </a:lnTo>
                <a:lnTo>
                  <a:pt x="96797" y="33658"/>
                </a:lnTo>
                <a:lnTo>
                  <a:pt x="94372" y="30855"/>
                </a:lnTo>
                <a:lnTo>
                  <a:pt x="91803" y="28986"/>
                </a:lnTo>
                <a:lnTo>
                  <a:pt x="89138" y="27740"/>
                </a:lnTo>
                <a:lnTo>
                  <a:pt x="86408" y="26909"/>
                </a:lnTo>
                <a:lnTo>
                  <a:pt x="82684" y="25403"/>
                </a:lnTo>
                <a:lnTo>
                  <a:pt x="78296" y="23446"/>
                </a:lnTo>
                <a:lnTo>
                  <a:pt x="63805" y="166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571"/>
          <p:cNvSpPr/>
          <p:nvPr/>
        </p:nvSpPr>
        <p:spPr>
          <a:xfrm>
            <a:off x="2746305" y="4706422"/>
            <a:ext cx="72477" cy="34171"/>
          </a:xfrm>
          <a:custGeom>
            <a:avLst/>
            <a:gdLst/>
            <a:ahLst/>
            <a:cxnLst/>
            <a:rect l="0" t="0" r="0" b="0"/>
            <a:pathLst>
              <a:path w="72477" h="34171">
                <a:moveTo>
                  <a:pt x="59759" y="34170"/>
                </a:moveTo>
                <a:lnTo>
                  <a:pt x="64310" y="25069"/>
                </a:lnTo>
                <a:lnTo>
                  <a:pt x="66603" y="21435"/>
                </a:lnTo>
                <a:lnTo>
                  <a:pt x="69085" y="18060"/>
                </a:lnTo>
                <a:lnTo>
                  <a:pt x="71691" y="14858"/>
                </a:lnTo>
                <a:lnTo>
                  <a:pt x="72476" y="12723"/>
                </a:lnTo>
                <a:lnTo>
                  <a:pt x="72048" y="11300"/>
                </a:lnTo>
                <a:lnTo>
                  <a:pt x="70809" y="10350"/>
                </a:lnTo>
                <a:lnTo>
                  <a:pt x="69983" y="8766"/>
                </a:lnTo>
                <a:lnTo>
                  <a:pt x="69433" y="6756"/>
                </a:lnTo>
                <a:lnTo>
                  <a:pt x="69066" y="4464"/>
                </a:lnTo>
                <a:lnTo>
                  <a:pt x="67869" y="2936"/>
                </a:lnTo>
                <a:lnTo>
                  <a:pt x="66118" y="1918"/>
                </a:lnTo>
                <a:lnTo>
                  <a:pt x="63999" y="1238"/>
                </a:lnTo>
                <a:lnTo>
                  <a:pt x="60681" y="786"/>
                </a:lnTo>
                <a:lnTo>
                  <a:pt x="56564" y="484"/>
                </a:lnTo>
                <a:lnTo>
                  <a:pt x="45370" y="0"/>
                </a:lnTo>
                <a:lnTo>
                  <a:pt x="41594" y="912"/>
                </a:lnTo>
                <a:lnTo>
                  <a:pt x="36219" y="2473"/>
                </a:lnTo>
                <a:lnTo>
                  <a:pt x="29779" y="4466"/>
                </a:lnTo>
                <a:lnTo>
                  <a:pt x="24532" y="5795"/>
                </a:lnTo>
                <a:lnTo>
                  <a:pt x="20082" y="6681"/>
                </a:lnTo>
                <a:lnTo>
                  <a:pt x="16163" y="7272"/>
                </a:lnTo>
                <a:lnTo>
                  <a:pt x="12598" y="8618"/>
                </a:lnTo>
                <a:lnTo>
                  <a:pt x="9268" y="10467"/>
                </a:lnTo>
                <a:lnTo>
                  <a:pt x="1632" y="15730"/>
                </a:lnTo>
                <a:lnTo>
                  <a:pt x="1005" y="17114"/>
                </a:lnTo>
                <a:lnTo>
                  <a:pt x="587" y="18990"/>
                </a:lnTo>
                <a:lnTo>
                  <a:pt x="309" y="21192"/>
                </a:lnTo>
                <a:lnTo>
                  <a:pt x="123" y="23613"/>
                </a:lnTo>
                <a:lnTo>
                  <a:pt x="0" y="26180"/>
                </a:lnTo>
                <a:lnTo>
                  <a:pt x="8324" y="341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572"/>
          <p:cNvSpPr/>
          <p:nvPr/>
        </p:nvSpPr>
        <p:spPr>
          <a:xfrm>
            <a:off x="2703429" y="4692026"/>
            <a:ext cx="119649" cy="65670"/>
          </a:xfrm>
          <a:custGeom>
            <a:avLst/>
            <a:gdLst/>
            <a:ahLst/>
            <a:cxnLst/>
            <a:rect l="0" t="0" r="0" b="0"/>
            <a:pathLst>
              <a:path w="119649" h="65670">
                <a:moveTo>
                  <a:pt x="85490" y="57139"/>
                </a:moveTo>
                <a:lnTo>
                  <a:pt x="99143" y="57139"/>
                </a:lnTo>
                <a:lnTo>
                  <a:pt x="103165" y="56186"/>
                </a:lnTo>
                <a:lnTo>
                  <a:pt x="105846" y="54599"/>
                </a:lnTo>
                <a:lnTo>
                  <a:pt x="107633" y="52588"/>
                </a:lnTo>
                <a:lnTo>
                  <a:pt x="112159" y="47814"/>
                </a:lnTo>
                <a:lnTo>
                  <a:pt x="118275" y="41538"/>
                </a:lnTo>
                <a:lnTo>
                  <a:pt x="118777" y="40071"/>
                </a:lnTo>
                <a:lnTo>
                  <a:pt x="119112" y="38140"/>
                </a:lnTo>
                <a:lnTo>
                  <a:pt x="119334" y="35900"/>
                </a:lnTo>
                <a:lnTo>
                  <a:pt x="119483" y="33455"/>
                </a:lnTo>
                <a:lnTo>
                  <a:pt x="119648" y="28197"/>
                </a:lnTo>
                <a:lnTo>
                  <a:pt x="118740" y="25462"/>
                </a:lnTo>
                <a:lnTo>
                  <a:pt x="117182" y="22686"/>
                </a:lnTo>
                <a:lnTo>
                  <a:pt x="115191" y="19882"/>
                </a:lnTo>
                <a:lnTo>
                  <a:pt x="111005" y="16109"/>
                </a:lnTo>
                <a:lnTo>
                  <a:pt x="105358" y="11688"/>
                </a:lnTo>
                <a:lnTo>
                  <a:pt x="98736" y="6836"/>
                </a:lnTo>
                <a:lnTo>
                  <a:pt x="93368" y="3601"/>
                </a:lnTo>
                <a:lnTo>
                  <a:pt x="88837" y="1444"/>
                </a:lnTo>
                <a:lnTo>
                  <a:pt x="84864" y="7"/>
                </a:lnTo>
                <a:lnTo>
                  <a:pt x="81263" y="0"/>
                </a:lnTo>
                <a:lnTo>
                  <a:pt x="77910" y="949"/>
                </a:lnTo>
                <a:lnTo>
                  <a:pt x="74721" y="2534"/>
                </a:lnTo>
                <a:lnTo>
                  <a:pt x="70691" y="3590"/>
                </a:lnTo>
                <a:lnTo>
                  <a:pt x="66099" y="4295"/>
                </a:lnTo>
                <a:lnTo>
                  <a:pt x="61133" y="4764"/>
                </a:lnTo>
                <a:lnTo>
                  <a:pt x="55917" y="6030"/>
                </a:lnTo>
                <a:lnTo>
                  <a:pt x="50535" y="7826"/>
                </a:lnTo>
                <a:lnTo>
                  <a:pt x="45042" y="9976"/>
                </a:lnTo>
                <a:lnTo>
                  <a:pt x="40427" y="11409"/>
                </a:lnTo>
                <a:lnTo>
                  <a:pt x="36398" y="12365"/>
                </a:lnTo>
                <a:lnTo>
                  <a:pt x="32760" y="13002"/>
                </a:lnTo>
                <a:lnTo>
                  <a:pt x="30334" y="14379"/>
                </a:lnTo>
                <a:lnTo>
                  <a:pt x="28717" y="16250"/>
                </a:lnTo>
                <a:lnTo>
                  <a:pt x="27639" y="18449"/>
                </a:lnTo>
                <a:lnTo>
                  <a:pt x="25968" y="20868"/>
                </a:lnTo>
                <a:lnTo>
                  <a:pt x="23901" y="23434"/>
                </a:lnTo>
                <a:lnTo>
                  <a:pt x="18291" y="29843"/>
                </a:lnTo>
                <a:lnTo>
                  <a:pt x="18784" y="32274"/>
                </a:lnTo>
                <a:lnTo>
                  <a:pt x="20064" y="35800"/>
                </a:lnTo>
                <a:lnTo>
                  <a:pt x="24413" y="46045"/>
                </a:lnTo>
                <a:lnTo>
                  <a:pt x="24769" y="47837"/>
                </a:lnTo>
                <a:lnTo>
                  <a:pt x="25007" y="49986"/>
                </a:lnTo>
                <a:lnTo>
                  <a:pt x="25166" y="52370"/>
                </a:lnTo>
                <a:lnTo>
                  <a:pt x="26224" y="54912"/>
                </a:lnTo>
                <a:lnTo>
                  <a:pt x="27882" y="57559"/>
                </a:lnTo>
                <a:lnTo>
                  <a:pt x="29940" y="60276"/>
                </a:lnTo>
                <a:lnTo>
                  <a:pt x="32264" y="62088"/>
                </a:lnTo>
                <a:lnTo>
                  <a:pt x="34766" y="63296"/>
                </a:lnTo>
                <a:lnTo>
                  <a:pt x="37387" y="64101"/>
                </a:lnTo>
                <a:lnTo>
                  <a:pt x="41039" y="64638"/>
                </a:lnTo>
                <a:lnTo>
                  <a:pt x="45378" y="64995"/>
                </a:lnTo>
                <a:lnTo>
                  <a:pt x="54328" y="65393"/>
                </a:lnTo>
                <a:lnTo>
                  <a:pt x="64721" y="65617"/>
                </a:lnTo>
                <a:lnTo>
                  <a:pt x="70862" y="65669"/>
                </a:lnTo>
                <a:lnTo>
                  <a:pt x="73833" y="64730"/>
                </a:lnTo>
                <a:lnTo>
                  <a:pt x="76766" y="63153"/>
                </a:lnTo>
                <a:lnTo>
                  <a:pt x="79674" y="61148"/>
                </a:lnTo>
                <a:lnTo>
                  <a:pt x="83518" y="58859"/>
                </a:lnTo>
                <a:lnTo>
                  <a:pt x="87986" y="56381"/>
                </a:lnTo>
                <a:lnTo>
                  <a:pt x="92869" y="53776"/>
                </a:lnTo>
                <a:lnTo>
                  <a:pt x="97077" y="50134"/>
                </a:lnTo>
                <a:lnTo>
                  <a:pt x="100835" y="45801"/>
                </a:lnTo>
                <a:lnTo>
                  <a:pt x="109159" y="34262"/>
                </a:lnTo>
                <a:lnTo>
                  <a:pt x="109842" y="32362"/>
                </a:lnTo>
                <a:lnTo>
                  <a:pt x="110297" y="30144"/>
                </a:lnTo>
                <a:lnTo>
                  <a:pt x="110601" y="27712"/>
                </a:lnTo>
                <a:lnTo>
                  <a:pt x="109851" y="25138"/>
                </a:lnTo>
                <a:lnTo>
                  <a:pt x="108398" y="22470"/>
                </a:lnTo>
                <a:lnTo>
                  <a:pt x="106477" y="19739"/>
                </a:lnTo>
                <a:lnTo>
                  <a:pt x="105197" y="16966"/>
                </a:lnTo>
                <a:lnTo>
                  <a:pt x="104343" y="14164"/>
                </a:lnTo>
                <a:lnTo>
                  <a:pt x="103774" y="11344"/>
                </a:lnTo>
                <a:lnTo>
                  <a:pt x="102442" y="9464"/>
                </a:lnTo>
                <a:lnTo>
                  <a:pt x="100601" y="8210"/>
                </a:lnTo>
                <a:lnTo>
                  <a:pt x="98422" y="7375"/>
                </a:lnTo>
                <a:lnTo>
                  <a:pt x="94111" y="6818"/>
                </a:lnTo>
                <a:lnTo>
                  <a:pt x="88380" y="6446"/>
                </a:lnTo>
                <a:lnTo>
                  <a:pt x="81702" y="6199"/>
                </a:lnTo>
                <a:lnTo>
                  <a:pt x="72487" y="7939"/>
                </a:lnTo>
                <a:lnTo>
                  <a:pt x="61582" y="11004"/>
                </a:lnTo>
                <a:lnTo>
                  <a:pt x="49549" y="14952"/>
                </a:lnTo>
                <a:lnTo>
                  <a:pt x="40574" y="17584"/>
                </a:lnTo>
                <a:lnTo>
                  <a:pt x="33639" y="19339"/>
                </a:lnTo>
                <a:lnTo>
                  <a:pt x="28063" y="20509"/>
                </a:lnTo>
                <a:lnTo>
                  <a:pt x="24345" y="22241"/>
                </a:lnTo>
                <a:lnTo>
                  <a:pt x="21867" y="24349"/>
                </a:lnTo>
                <a:lnTo>
                  <a:pt x="20215" y="26706"/>
                </a:lnTo>
                <a:lnTo>
                  <a:pt x="17209" y="28278"/>
                </a:lnTo>
                <a:lnTo>
                  <a:pt x="13299" y="29326"/>
                </a:lnTo>
                <a:lnTo>
                  <a:pt x="8788" y="30024"/>
                </a:lnTo>
                <a:lnTo>
                  <a:pt x="5780" y="31443"/>
                </a:lnTo>
                <a:lnTo>
                  <a:pt x="3775" y="33340"/>
                </a:lnTo>
                <a:lnTo>
                  <a:pt x="2439" y="35558"/>
                </a:lnTo>
                <a:lnTo>
                  <a:pt x="1548" y="37989"/>
                </a:lnTo>
                <a:lnTo>
                  <a:pt x="954" y="40562"/>
                </a:lnTo>
                <a:lnTo>
                  <a:pt x="558" y="43230"/>
                </a:lnTo>
                <a:lnTo>
                  <a:pt x="293" y="45961"/>
                </a:lnTo>
                <a:lnTo>
                  <a:pt x="117" y="48735"/>
                </a:lnTo>
                <a:lnTo>
                  <a:pt x="0" y="51536"/>
                </a:lnTo>
                <a:lnTo>
                  <a:pt x="874" y="53403"/>
                </a:lnTo>
                <a:lnTo>
                  <a:pt x="2410" y="54648"/>
                </a:lnTo>
                <a:lnTo>
                  <a:pt x="4386" y="55478"/>
                </a:lnTo>
                <a:lnTo>
                  <a:pt x="6656" y="56032"/>
                </a:lnTo>
                <a:lnTo>
                  <a:pt x="9121" y="56401"/>
                </a:lnTo>
                <a:lnTo>
                  <a:pt x="11718" y="56647"/>
                </a:lnTo>
                <a:lnTo>
                  <a:pt x="17259" y="56810"/>
                </a:lnTo>
                <a:lnTo>
                  <a:pt x="45978" y="57096"/>
                </a:lnTo>
                <a:lnTo>
                  <a:pt x="48672" y="56158"/>
                </a:lnTo>
                <a:lnTo>
                  <a:pt x="51419" y="54580"/>
                </a:lnTo>
                <a:lnTo>
                  <a:pt x="54204" y="52575"/>
                </a:lnTo>
                <a:lnTo>
                  <a:pt x="57013" y="50286"/>
                </a:lnTo>
                <a:lnTo>
                  <a:pt x="59838" y="47808"/>
                </a:lnTo>
                <a:lnTo>
                  <a:pt x="62674" y="45203"/>
                </a:lnTo>
                <a:lnTo>
                  <a:pt x="64564" y="42514"/>
                </a:lnTo>
                <a:lnTo>
                  <a:pt x="65825" y="39769"/>
                </a:lnTo>
                <a:lnTo>
                  <a:pt x="66665" y="36987"/>
                </a:lnTo>
                <a:lnTo>
                  <a:pt x="68178" y="35131"/>
                </a:lnTo>
                <a:lnTo>
                  <a:pt x="70139" y="33894"/>
                </a:lnTo>
                <a:lnTo>
                  <a:pt x="72398" y="33070"/>
                </a:lnTo>
                <a:lnTo>
                  <a:pt x="73905" y="31568"/>
                </a:lnTo>
                <a:lnTo>
                  <a:pt x="74909" y="29614"/>
                </a:lnTo>
                <a:lnTo>
                  <a:pt x="76521" y="24185"/>
                </a:lnTo>
                <a:lnTo>
                  <a:pt x="75701" y="22787"/>
                </a:lnTo>
                <a:lnTo>
                  <a:pt x="74202" y="20903"/>
                </a:lnTo>
                <a:lnTo>
                  <a:pt x="72250" y="18694"/>
                </a:lnTo>
                <a:lnTo>
                  <a:pt x="69996" y="17221"/>
                </a:lnTo>
                <a:lnTo>
                  <a:pt x="67541" y="16240"/>
                </a:lnTo>
                <a:lnTo>
                  <a:pt x="64951" y="15585"/>
                </a:lnTo>
                <a:lnTo>
                  <a:pt x="62273" y="15149"/>
                </a:lnTo>
                <a:lnTo>
                  <a:pt x="59535" y="14858"/>
                </a:lnTo>
                <a:lnTo>
                  <a:pt x="56756" y="14664"/>
                </a:lnTo>
                <a:lnTo>
                  <a:pt x="53952" y="14535"/>
                </a:lnTo>
                <a:lnTo>
                  <a:pt x="48296" y="14391"/>
                </a:lnTo>
                <a:lnTo>
                  <a:pt x="44502" y="15305"/>
                </a:lnTo>
                <a:lnTo>
                  <a:pt x="40067" y="16867"/>
                </a:lnTo>
                <a:lnTo>
                  <a:pt x="28364" y="21667"/>
                </a:lnTo>
                <a:lnTo>
                  <a:pt x="26451" y="23013"/>
                </a:lnTo>
                <a:lnTo>
                  <a:pt x="24223" y="24863"/>
                </a:lnTo>
                <a:lnTo>
                  <a:pt x="16910" y="3142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573"/>
          <p:cNvSpPr/>
          <p:nvPr/>
        </p:nvSpPr>
        <p:spPr>
          <a:xfrm>
            <a:off x="2754629" y="4749165"/>
            <a:ext cx="8574" cy="8573"/>
          </a:xfrm>
          <a:custGeom>
            <a:avLst/>
            <a:gdLst/>
            <a:ahLst/>
            <a:cxnLst/>
            <a:rect l="0" t="0" r="0" b="0"/>
            <a:pathLst>
              <a:path w="8574" h="8573">
                <a:moveTo>
                  <a:pt x="0" y="8572"/>
                </a:moveTo>
                <a:lnTo>
                  <a:pt x="857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574"/>
          <p:cNvSpPr/>
          <p:nvPr/>
        </p:nvSpPr>
        <p:spPr>
          <a:xfrm>
            <a:off x="2746057" y="4534852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575"/>
          <p:cNvSpPr/>
          <p:nvPr/>
        </p:nvSpPr>
        <p:spPr>
          <a:xfrm>
            <a:off x="2763202" y="4440554"/>
            <a:ext cx="46773" cy="85726"/>
          </a:xfrm>
          <a:custGeom>
            <a:avLst/>
            <a:gdLst/>
            <a:ahLst/>
            <a:cxnLst/>
            <a:rect l="0" t="0" r="0" b="0"/>
            <a:pathLst>
              <a:path w="46773" h="85726">
                <a:moveTo>
                  <a:pt x="25717" y="85725"/>
                </a:moveTo>
                <a:lnTo>
                  <a:pt x="30268" y="72073"/>
                </a:lnTo>
                <a:lnTo>
                  <a:pt x="32562" y="68052"/>
                </a:lnTo>
                <a:lnTo>
                  <a:pt x="35043" y="65370"/>
                </a:lnTo>
                <a:lnTo>
                  <a:pt x="37649" y="63583"/>
                </a:lnTo>
                <a:lnTo>
                  <a:pt x="40339" y="60486"/>
                </a:lnTo>
                <a:lnTo>
                  <a:pt x="43086" y="56517"/>
                </a:lnTo>
                <a:lnTo>
                  <a:pt x="45869" y="51965"/>
                </a:lnTo>
                <a:lnTo>
                  <a:pt x="46772" y="47026"/>
                </a:lnTo>
                <a:lnTo>
                  <a:pt x="46421" y="41828"/>
                </a:lnTo>
                <a:lnTo>
                  <a:pt x="45235" y="36458"/>
                </a:lnTo>
                <a:lnTo>
                  <a:pt x="43492" y="31926"/>
                </a:lnTo>
                <a:lnTo>
                  <a:pt x="41377" y="27952"/>
                </a:lnTo>
                <a:lnTo>
                  <a:pt x="39015" y="24349"/>
                </a:lnTo>
                <a:lnTo>
                  <a:pt x="35535" y="20043"/>
                </a:lnTo>
                <a:lnTo>
                  <a:pt x="31310" y="15267"/>
                </a:lnTo>
                <a:lnTo>
                  <a:pt x="26588" y="10179"/>
                </a:lnTo>
                <a:lnTo>
                  <a:pt x="22488" y="6786"/>
                </a:lnTo>
                <a:lnTo>
                  <a:pt x="18802" y="4525"/>
                </a:lnTo>
                <a:lnTo>
                  <a:pt x="15392" y="3017"/>
                </a:lnTo>
                <a:lnTo>
                  <a:pt x="12166" y="2011"/>
                </a:lnTo>
                <a:lnTo>
                  <a:pt x="9064" y="1341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576"/>
          <p:cNvSpPr/>
          <p:nvPr/>
        </p:nvSpPr>
        <p:spPr>
          <a:xfrm>
            <a:off x="2746057" y="4449127"/>
            <a:ext cx="56107" cy="60009"/>
          </a:xfrm>
          <a:custGeom>
            <a:avLst/>
            <a:gdLst/>
            <a:ahLst/>
            <a:cxnLst/>
            <a:rect l="0" t="0" r="0" b="0"/>
            <a:pathLst>
              <a:path w="56107" h="60009">
                <a:moveTo>
                  <a:pt x="0" y="60008"/>
                </a:moveTo>
                <a:lnTo>
                  <a:pt x="26694" y="60008"/>
                </a:lnTo>
                <a:lnTo>
                  <a:pt x="30178" y="59055"/>
                </a:lnTo>
                <a:lnTo>
                  <a:pt x="33454" y="57468"/>
                </a:lnTo>
                <a:lnTo>
                  <a:pt x="41004" y="52626"/>
                </a:lnTo>
                <a:lnTo>
                  <a:pt x="42576" y="51277"/>
                </a:lnTo>
                <a:lnTo>
                  <a:pt x="44576" y="49425"/>
                </a:lnTo>
                <a:lnTo>
                  <a:pt x="46863" y="47237"/>
                </a:lnTo>
                <a:lnTo>
                  <a:pt x="48387" y="44827"/>
                </a:lnTo>
                <a:lnTo>
                  <a:pt x="49403" y="42267"/>
                </a:lnTo>
                <a:lnTo>
                  <a:pt x="50080" y="39608"/>
                </a:lnTo>
                <a:lnTo>
                  <a:pt x="51484" y="37835"/>
                </a:lnTo>
                <a:lnTo>
                  <a:pt x="53373" y="36653"/>
                </a:lnTo>
                <a:lnTo>
                  <a:pt x="55584" y="35866"/>
                </a:lnTo>
                <a:lnTo>
                  <a:pt x="56106" y="34388"/>
                </a:lnTo>
                <a:lnTo>
                  <a:pt x="55502" y="32450"/>
                </a:lnTo>
                <a:lnTo>
                  <a:pt x="54146" y="30206"/>
                </a:lnTo>
                <a:lnTo>
                  <a:pt x="53242" y="27758"/>
                </a:lnTo>
                <a:lnTo>
                  <a:pt x="52640" y="25172"/>
                </a:lnTo>
                <a:lnTo>
                  <a:pt x="52238" y="22496"/>
                </a:lnTo>
                <a:lnTo>
                  <a:pt x="51971" y="18808"/>
                </a:lnTo>
                <a:lnTo>
                  <a:pt x="51792" y="14444"/>
                </a:lnTo>
                <a:lnTo>
                  <a:pt x="51673" y="9629"/>
                </a:lnTo>
                <a:lnTo>
                  <a:pt x="50641" y="6420"/>
                </a:lnTo>
                <a:lnTo>
                  <a:pt x="49001" y="4279"/>
                </a:lnTo>
                <a:lnTo>
                  <a:pt x="4286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577"/>
          <p:cNvSpPr/>
          <p:nvPr/>
        </p:nvSpPr>
        <p:spPr>
          <a:xfrm>
            <a:off x="2711767" y="4457700"/>
            <a:ext cx="59977" cy="60008"/>
          </a:xfrm>
          <a:custGeom>
            <a:avLst/>
            <a:gdLst/>
            <a:ahLst/>
            <a:cxnLst/>
            <a:rect l="0" t="0" r="0" b="0"/>
            <a:pathLst>
              <a:path w="59977" h="60008">
                <a:moveTo>
                  <a:pt x="51435" y="60007"/>
                </a:moveTo>
                <a:lnTo>
                  <a:pt x="58816" y="45245"/>
                </a:lnTo>
                <a:lnTo>
                  <a:pt x="59213" y="43498"/>
                </a:lnTo>
                <a:lnTo>
                  <a:pt x="59478" y="41381"/>
                </a:lnTo>
                <a:lnTo>
                  <a:pt x="59655" y="39017"/>
                </a:lnTo>
                <a:lnTo>
                  <a:pt x="59772" y="36489"/>
                </a:lnTo>
                <a:lnTo>
                  <a:pt x="59976" y="27324"/>
                </a:lnTo>
                <a:lnTo>
                  <a:pt x="59034" y="25836"/>
                </a:lnTo>
                <a:lnTo>
                  <a:pt x="57454" y="23891"/>
                </a:lnTo>
                <a:lnTo>
                  <a:pt x="55448" y="21642"/>
                </a:lnTo>
                <a:lnTo>
                  <a:pt x="54110" y="19191"/>
                </a:lnTo>
                <a:lnTo>
                  <a:pt x="53218" y="16604"/>
                </a:lnTo>
                <a:lnTo>
                  <a:pt x="52624" y="13927"/>
                </a:lnTo>
                <a:lnTo>
                  <a:pt x="51275" y="12141"/>
                </a:lnTo>
                <a:lnTo>
                  <a:pt x="49423" y="10952"/>
                </a:lnTo>
                <a:lnTo>
                  <a:pt x="47237" y="10159"/>
                </a:lnTo>
                <a:lnTo>
                  <a:pt x="44826" y="8677"/>
                </a:lnTo>
                <a:lnTo>
                  <a:pt x="42267" y="6737"/>
                </a:lnTo>
                <a:lnTo>
                  <a:pt x="39608" y="4491"/>
                </a:lnTo>
                <a:lnTo>
                  <a:pt x="36883" y="2994"/>
                </a:lnTo>
                <a:lnTo>
                  <a:pt x="34113" y="1996"/>
                </a:lnTo>
                <a:lnTo>
                  <a:pt x="31315" y="1331"/>
                </a:lnTo>
                <a:lnTo>
                  <a:pt x="28497" y="887"/>
                </a:lnTo>
                <a:lnTo>
                  <a:pt x="25665" y="591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578"/>
          <p:cNvSpPr/>
          <p:nvPr/>
        </p:nvSpPr>
        <p:spPr>
          <a:xfrm>
            <a:off x="2703194" y="4466272"/>
            <a:ext cx="17146" cy="8574"/>
          </a:xfrm>
          <a:custGeom>
            <a:avLst/>
            <a:gdLst/>
            <a:ahLst/>
            <a:cxnLst/>
            <a:rect l="0" t="0" r="0" b="0"/>
            <a:pathLst>
              <a:path w="17146" h="8574">
                <a:moveTo>
                  <a:pt x="17145" y="0"/>
                </a:moveTo>
                <a:lnTo>
                  <a:pt x="0" y="85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579"/>
          <p:cNvSpPr/>
          <p:nvPr/>
        </p:nvSpPr>
        <p:spPr>
          <a:xfrm>
            <a:off x="2707163" y="4449140"/>
            <a:ext cx="107421" cy="77140"/>
          </a:xfrm>
          <a:custGeom>
            <a:avLst/>
            <a:gdLst/>
            <a:ahLst/>
            <a:cxnLst/>
            <a:rect l="0" t="0" r="0" b="0"/>
            <a:pathLst>
              <a:path w="107421" h="77140">
                <a:moveTo>
                  <a:pt x="47466" y="77139"/>
                </a:moveTo>
                <a:lnTo>
                  <a:pt x="61119" y="72589"/>
                </a:lnTo>
                <a:lnTo>
                  <a:pt x="66093" y="70296"/>
                </a:lnTo>
                <a:lnTo>
                  <a:pt x="70362" y="67815"/>
                </a:lnTo>
                <a:lnTo>
                  <a:pt x="74160" y="65208"/>
                </a:lnTo>
                <a:lnTo>
                  <a:pt x="78597" y="62517"/>
                </a:lnTo>
                <a:lnTo>
                  <a:pt x="83460" y="59772"/>
                </a:lnTo>
                <a:lnTo>
                  <a:pt x="88607" y="56989"/>
                </a:lnTo>
                <a:lnTo>
                  <a:pt x="92991" y="54180"/>
                </a:lnTo>
                <a:lnTo>
                  <a:pt x="96866" y="51356"/>
                </a:lnTo>
                <a:lnTo>
                  <a:pt x="100402" y="48521"/>
                </a:lnTo>
                <a:lnTo>
                  <a:pt x="102759" y="45678"/>
                </a:lnTo>
                <a:lnTo>
                  <a:pt x="104331" y="42830"/>
                </a:lnTo>
                <a:lnTo>
                  <a:pt x="106853" y="35967"/>
                </a:lnTo>
                <a:lnTo>
                  <a:pt x="107060" y="34451"/>
                </a:lnTo>
                <a:lnTo>
                  <a:pt x="107198" y="32488"/>
                </a:lnTo>
                <a:lnTo>
                  <a:pt x="107290" y="30227"/>
                </a:lnTo>
                <a:lnTo>
                  <a:pt x="107392" y="25174"/>
                </a:lnTo>
                <a:lnTo>
                  <a:pt x="107420" y="22494"/>
                </a:lnTo>
                <a:lnTo>
                  <a:pt x="106485" y="19754"/>
                </a:lnTo>
                <a:lnTo>
                  <a:pt x="104910" y="16975"/>
                </a:lnTo>
                <a:lnTo>
                  <a:pt x="102907" y="14170"/>
                </a:lnTo>
                <a:lnTo>
                  <a:pt x="100619" y="11347"/>
                </a:lnTo>
                <a:lnTo>
                  <a:pt x="98142" y="8513"/>
                </a:lnTo>
                <a:lnTo>
                  <a:pt x="91872" y="1671"/>
                </a:lnTo>
                <a:lnTo>
                  <a:pt x="90405" y="1110"/>
                </a:lnTo>
                <a:lnTo>
                  <a:pt x="88475" y="736"/>
                </a:lnTo>
                <a:lnTo>
                  <a:pt x="86236" y="486"/>
                </a:lnTo>
                <a:lnTo>
                  <a:pt x="82837" y="320"/>
                </a:lnTo>
                <a:lnTo>
                  <a:pt x="73982" y="135"/>
                </a:lnTo>
                <a:lnTo>
                  <a:pt x="53502" y="0"/>
                </a:lnTo>
                <a:lnTo>
                  <a:pt x="50538" y="948"/>
                </a:lnTo>
                <a:lnTo>
                  <a:pt x="47609" y="2533"/>
                </a:lnTo>
                <a:lnTo>
                  <a:pt x="44704" y="4542"/>
                </a:lnTo>
                <a:lnTo>
                  <a:pt x="41815" y="5881"/>
                </a:lnTo>
                <a:lnTo>
                  <a:pt x="38936" y="6774"/>
                </a:lnTo>
                <a:lnTo>
                  <a:pt x="36065" y="7369"/>
                </a:lnTo>
                <a:lnTo>
                  <a:pt x="33198" y="8719"/>
                </a:lnTo>
                <a:lnTo>
                  <a:pt x="30334" y="10571"/>
                </a:lnTo>
                <a:lnTo>
                  <a:pt x="27472" y="12758"/>
                </a:lnTo>
                <a:lnTo>
                  <a:pt x="24612" y="14216"/>
                </a:lnTo>
                <a:lnTo>
                  <a:pt x="21753" y="15188"/>
                </a:lnTo>
                <a:lnTo>
                  <a:pt x="18894" y="15836"/>
                </a:lnTo>
                <a:lnTo>
                  <a:pt x="16036" y="19126"/>
                </a:lnTo>
                <a:lnTo>
                  <a:pt x="13177" y="24176"/>
                </a:lnTo>
                <a:lnTo>
                  <a:pt x="6298" y="39162"/>
                </a:lnTo>
                <a:lnTo>
                  <a:pt x="4780" y="41343"/>
                </a:lnTo>
                <a:lnTo>
                  <a:pt x="2817" y="43751"/>
                </a:lnTo>
                <a:lnTo>
                  <a:pt x="555" y="46308"/>
                </a:lnTo>
                <a:lnTo>
                  <a:pt x="0" y="48965"/>
                </a:lnTo>
                <a:lnTo>
                  <a:pt x="582" y="51689"/>
                </a:lnTo>
                <a:lnTo>
                  <a:pt x="4604" y="5999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580"/>
          <p:cNvSpPr/>
          <p:nvPr/>
        </p:nvSpPr>
        <p:spPr>
          <a:xfrm>
            <a:off x="2681619" y="4432106"/>
            <a:ext cx="123927" cy="94174"/>
          </a:xfrm>
          <a:custGeom>
            <a:avLst/>
            <a:gdLst/>
            <a:ahLst/>
            <a:cxnLst/>
            <a:rect l="0" t="0" r="0" b="0"/>
            <a:pathLst>
              <a:path w="123927" h="94174">
                <a:moveTo>
                  <a:pt x="90156" y="94173"/>
                </a:moveTo>
                <a:lnTo>
                  <a:pt x="99257" y="85072"/>
                </a:lnTo>
                <a:lnTo>
                  <a:pt x="102891" y="82390"/>
                </a:lnTo>
                <a:lnTo>
                  <a:pt x="106266" y="80603"/>
                </a:lnTo>
                <a:lnTo>
                  <a:pt x="109468" y="79412"/>
                </a:lnTo>
                <a:lnTo>
                  <a:pt x="112555" y="78618"/>
                </a:lnTo>
                <a:lnTo>
                  <a:pt x="115566" y="78088"/>
                </a:lnTo>
                <a:lnTo>
                  <a:pt x="118526" y="77735"/>
                </a:lnTo>
                <a:lnTo>
                  <a:pt x="120499" y="76547"/>
                </a:lnTo>
                <a:lnTo>
                  <a:pt x="121815" y="74802"/>
                </a:lnTo>
                <a:lnTo>
                  <a:pt x="123926" y="69710"/>
                </a:lnTo>
                <a:lnTo>
                  <a:pt x="123147" y="66434"/>
                </a:lnTo>
                <a:lnTo>
                  <a:pt x="121675" y="61393"/>
                </a:lnTo>
                <a:lnTo>
                  <a:pt x="115052" y="40646"/>
                </a:lnTo>
                <a:lnTo>
                  <a:pt x="112468" y="32771"/>
                </a:lnTo>
                <a:lnTo>
                  <a:pt x="108841" y="26569"/>
                </a:lnTo>
                <a:lnTo>
                  <a:pt x="104517" y="21481"/>
                </a:lnTo>
                <a:lnTo>
                  <a:pt x="92992" y="11023"/>
                </a:lnTo>
                <a:lnTo>
                  <a:pt x="88877" y="7053"/>
                </a:lnTo>
                <a:lnTo>
                  <a:pt x="86445" y="4660"/>
                </a:lnTo>
                <a:lnTo>
                  <a:pt x="83872" y="3066"/>
                </a:lnTo>
                <a:lnTo>
                  <a:pt x="81204" y="2002"/>
                </a:lnTo>
                <a:lnTo>
                  <a:pt x="78473" y="1293"/>
                </a:lnTo>
                <a:lnTo>
                  <a:pt x="75700" y="821"/>
                </a:lnTo>
                <a:lnTo>
                  <a:pt x="72898" y="506"/>
                </a:lnTo>
                <a:lnTo>
                  <a:pt x="70078" y="296"/>
                </a:lnTo>
                <a:lnTo>
                  <a:pt x="66293" y="156"/>
                </a:lnTo>
                <a:lnTo>
                  <a:pt x="57007" y="0"/>
                </a:lnTo>
                <a:lnTo>
                  <a:pt x="51864" y="912"/>
                </a:lnTo>
                <a:lnTo>
                  <a:pt x="46531" y="2472"/>
                </a:lnTo>
                <a:lnTo>
                  <a:pt x="41070" y="4464"/>
                </a:lnTo>
                <a:lnTo>
                  <a:pt x="36477" y="5792"/>
                </a:lnTo>
                <a:lnTo>
                  <a:pt x="32462" y="6678"/>
                </a:lnTo>
                <a:lnTo>
                  <a:pt x="28833" y="7267"/>
                </a:lnTo>
                <a:lnTo>
                  <a:pt x="26414" y="8614"/>
                </a:lnTo>
                <a:lnTo>
                  <a:pt x="24801" y="10464"/>
                </a:lnTo>
                <a:lnTo>
                  <a:pt x="23726" y="12650"/>
                </a:lnTo>
                <a:lnTo>
                  <a:pt x="21104" y="15060"/>
                </a:lnTo>
                <a:lnTo>
                  <a:pt x="17451" y="17618"/>
                </a:lnTo>
                <a:lnTo>
                  <a:pt x="13111" y="20277"/>
                </a:lnTo>
                <a:lnTo>
                  <a:pt x="10218" y="23001"/>
                </a:lnTo>
                <a:lnTo>
                  <a:pt x="8288" y="25771"/>
                </a:lnTo>
                <a:lnTo>
                  <a:pt x="7003" y="28569"/>
                </a:lnTo>
                <a:lnTo>
                  <a:pt x="5193" y="31387"/>
                </a:lnTo>
                <a:lnTo>
                  <a:pt x="3034" y="34219"/>
                </a:lnTo>
                <a:lnTo>
                  <a:pt x="642" y="37058"/>
                </a:lnTo>
                <a:lnTo>
                  <a:pt x="0" y="39904"/>
                </a:lnTo>
                <a:lnTo>
                  <a:pt x="524" y="42754"/>
                </a:lnTo>
                <a:lnTo>
                  <a:pt x="1826" y="45607"/>
                </a:lnTo>
                <a:lnTo>
                  <a:pt x="8210" y="58722"/>
                </a:lnTo>
                <a:lnTo>
                  <a:pt x="10760" y="61967"/>
                </a:lnTo>
                <a:lnTo>
                  <a:pt x="13413" y="64130"/>
                </a:lnTo>
                <a:lnTo>
                  <a:pt x="16134" y="65572"/>
                </a:lnTo>
                <a:lnTo>
                  <a:pt x="18900" y="67486"/>
                </a:lnTo>
                <a:lnTo>
                  <a:pt x="21697" y="69714"/>
                </a:lnTo>
                <a:lnTo>
                  <a:pt x="24514" y="72152"/>
                </a:lnTo>
                <a:lnTo>
                  <a:pt x="29249" y="73778"/>
                </a:lnTo>
                <a:lnTo>
                  <a:pt x="35264" y="74861"/>
                </a:lnTo>
                <a:lnTo>
                  <a:pt x="42131" y="75584"/>
                </a:lnTo>
                <a:lnTo>
                  <a:pt x="49567" y="76065"/>
                </a:lnTo>
                <a:lnTo>
                  <a:pt x="57381" y="76387"/>
                </a:lnTo>
                <a:lnTo>
                  <a:pt x="81353" y="76902"/>
                </a:lnTo>
                <a:lnTo>
                  <a:pt x="92098" y="76991"/>
                </a:lnTo>
                <a:lnTo>
                  <a:pt x="95261" y="76051"/>
                </a:lnTo>
                <a:lnTo>
                  <a:pt x="98321" y="74472"/>
                </a:lnTo>
                <a:lnTo>
                  <a:pt x="101315" y="72467"/>
                </a:lnTo>
                <a:lnTo>
                  <a:pt x="104262" y="70178"/>
                </a:lnTo>
                <a:lnTo>
                  <a:pt x="107180" y="67698"/>
                </a:lnTo>
                <a:lnTo>
                  <a:pt x="110078" y="65093"/>
                </a:lnTo>
                <a:lnTo>
                  <a:pt x="112009" y="62404"/>
                </a:lnTo>
                <a:lnTo>
                  <a:pt x="113297" y="59659"/>
                </a:lnTo>
                <a:lnTo>
                  <a:pt x="115364" y="52960"/>
                </a:lnTo>
                <a:lnTo>
                  <a:pt x="115534" y="51458"/>
                </a:lnTo>
                <a:lnTo>
                  <a:pt x="115647" y="49504"/>
                </a:lnTo>
                <a:lnTo>
                  <a:pt x="115773" y="44793"/>
                </a:lnTo>
                <a:lnTo>
                  <a:pt x="115860" y="31203"/>
                </a:lnTo>
                <a:lnTo>
                  <a:pt x="113959" y="27428"/>
                </a:lnTo>
                <a:lnTo>
                  <a:pt x="110787" y="23007"/>
                </a:lnTo>
                <a:lnTo>
                  <a:pt x="106767" y="18154"/>
                </a:lnTo>
                <a:lnTo>
                  <a:pt x="103135" y="14919"/>
                </a:lnTo>
                <a:lnTo>
                  <a:pt x="99761" y="12762"/>
                </a:lnTo>
                <a:lnTo>
                  <a:pt x="96559" y="11324"/>
                </a:lnTo>
                <a:lnTo>
                  <a:pt x="93472" y="9413"/>
                </a:lnTo>
                <a:lnTo>
                  <a:pt x="90461" y="7186"/>
                </a:lnTo>
                <a:lnTo>
                  <a:pt x="87502" y="4750"/>
                </a:lnTo>
                <a:lnTo>
                  <a:pt x="84577" y="3125"/>
                </a:lnTo>
                <a:lnTo>
                  <a:pt x="81674" y="2042"/>
                </a:lnTo>
                <a:lnTo>
                  <a:pt x="78786" y="1320"/>
                </a:lnTo>
                <a:lnTo>
                  <a:pt x="74003" y="1791"/>
                </a:lnTo>
                <a:lnTo>
                  <a:pt x="67957" y="3058"/>
                </a:lnTo>
                <a:lnTo>
                  <a:pt x="61069" y="4855"/>
                </a:lnTo>
                <a:lnTo>
                  <a:pt x="55524" y="6053"/>
                </a:lnTo>
                <a:lnTo>
                  <a:pt x="50876" y="6852"/>
                </a:lnTo>
                <a:lnTo>
                  <a:pt x="46824" y="7384"/>
                </a:lnTo>
                <a:lnTo>
                  <a:pt x="43170" y="7738"/>
                </a:lnTo>
                <a:lnTo>
                  <a:pt x="39782" y="7976"/>
                </a:lnTo>
                <a:lnTo>
                  <a:pt x="36571" y="8133"/>
                </a:lnTo>
                <a:lnTo>
                  <a:pt x="33477" y="9191"/>
                </a:lnTo>
                <a:lnTo>
                  <a:pt x="30463" y="10849"/>
                </a:lnTo>
                <a:lnTo>
                  <a:pt x="27500" y="12906"/>
                </a:lnTo>
                <a:lnTo>
                  <a:pt x="24573" y="14278"/>
                </a:lnTo>
                <a:lnTo>
                  <a:pt x="21669" y="15193"/>
                </a:lnTo>
                <a:lnTo>
                  <a:pt x="18780" y="15802"/>
                </a:lnTo>
                <a:lnTo>
                  <a:pt x="15902" y="18114"/>
                </a:lnTo>
                <a:lnTo>
                  <a:pt x="13031" y="21560"/>
                </a:lnTo>
                <a:lnTo>
                  <a:pt x="10164" y="25762"/>
                </a:lnTo>
                <a:lnTo>
                  <a:pt x="8253" y="29516"/>
                </a:lnTo>
                <a:lnTo>
                  <a:pt x="6979" y="32971"/>
                </a:lnTo>
                <a:lnTo>
                  <a:pt x="6129" y="36227"/>
                </a:lnTo>
                <a:lnTo>
                  <a:pt x="5563" y="39350"/>
                </a:lnTo>
                <a:lnTo>
                  <a:pt x="5185" y="42384"/>
                </a:lnTo>
                <a:lnTo>
                  <a:pt x="4934" y="45360"/>
                </a:lnTo>
                <a:lnTo>
                  <a:pt x="5719" y="48296"/>
                </a:lnTo>
                <a:lnTo>
                  <a:pt x="7194" y="51206"/>
                </a:lnTo>
                <a:lnTo>
                  <a:pt x="9131" y="54099"/>
                </a:lnTo>
                <a:lnTo>
                  <a:pt x="11374" y="56980"/>
                </a:lnTo>
                <a:lnTo>
                  <a:pt x="13822" y="59853"/>
                </a:lnTo>
                <a:lnTo>
                  <a:pt x="16407" y="62721"/>
                </a:lnTo>
                <a:lnTo>
                  <a:pt x="19082" y="64632"/>
                </a:lnTo>
                <a:lnTo>
                  <a:pt x="21818" y="65907"/>
                </a:lnTo>
                <a:lnTo>
                  <a:pt x="24595" y="66756"/>
                </a:lnTo>
                <a:lnTo>
                  <a:pt x="28351" y="68275"/>
                </a:lnTo>
                <a:lnTo>
                  <a:pt x="32760" y="70241"/>
                </a:lnTo>
                <a:lnTo>
                  <a:pt x="37604" y="72503"/>
                </a:lnTo>
                <a:lnTo>
                  <a:pt x="41786" y="74012"/>
                </a:lnTo>
                <a:lnTo>
                  <a:pt x="45527" y="75017"/>
                </a:lnTo>
                <a:lnTo>
                  <a:pt x="48973" y="75688"/>
                </a:lnTo>
                <a:lnTo>
                  <a:pt x="54128" y="75182"/>
                </a:lnTo>
                <a:lnTo>
                  <a:pt x="60422" y="73893"/>
                </a:lnTo>
                <a:lnTo>
                  <a:pt x="67476" y="72081"/>
                </a:lnTo>
                <a:lnTo>
                  <a:pt x="74083" y="69920"/>
                </a:lnTo>
                <a:lnTo>
                  <a:pt x="80393" y="67527"/>
                </a:lnTo>
                <a:lnTo>
                  <a:pt x="86505" y="64979"/>
                </a:lnTo>
                <a:lnTo>
                  <a:pt x="90579" y="62328"/>
                </a:lnTo>
                <a:lnTo>
                  <a:pt x="93295" y="59608"/>
                </a:lnTo>
                <a:lnTo>
                  <a:pt x="95106" y="56843"/>
                </a:lnTo>
                <a:lnTo>
                  <a:pt x="97266" y="53094"/>
                </a:lnTo>
                <a:lnTo>
                  <a:pt x="102206" y="43848"/>
                </a:lnTo>
                <a:lnTo>
                  <a:pt x="102951" y="39668"/>
                </a:lnTo>
                <a:lnTo>
                  <a:pt x="102496" y="35929"/>
                </a:lnTo>
                <a:lnTo>
                  <a:pt x="101240" y="32484"/>
                </a:lnTo>
                <a:lnTo>
                  <a:pt x="99450" y="29235"/>
                </a:lnTo>
                <a:lnTo>
                  <a:pt x="97304" y="26116"/>
                </a:lnTo>
                <a:lnTo>
                  <a:pt x="91568" y="18818"/>
                </a:lnTo>
                <a:lnTo>
                  <a:pt x="89192" y="18219"/>
                </a:lnTo>
                <a:lnTo>
                  <a:pt x="85703" y="17820"/>
                </a:lnTo>
                <a:lnTo>
                  <a:pt x="55865" y="1702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581"/>
          <p:cNvSpPr/>
          <p:nvPr/>
        </p:nvSpPr>
        <p:spPr>
          <a:xfrm>
            <a:off x="2447353" y="4183423"/>
            <a:ext cx="92847" cy="76606"/>
          </a:xfrm>
          <a:custGeom>
            <a:avLst/>
            <a:gdLst/>
            <a:ahLst/>
            <a:cxnLst/>
            <a:rect l="0" t="0" r="0" b="0"/>
            <a:pathLst>
              <a:path w="92847" h="76606">
                <a:moveTo>
                  <a:pt x="50101" y="8529"/>
                </a:moveTo>
                <a:lnTo>
                  <a:pt x="36449" y="8529"/>
                </a:lnTo>
                <a:lnTo>
                  <a:pt x="32427" y="9481"/>
                </a:lnTo>
                <a:lnTo>
                  <a:pt x="29746" y="11069"/>
                </a:lnTo>
                <a:lnTo>
                  <a:pt x="27959" y="13080"/>
                </a:lnTo>
                <a:lnTo>
                  <a:pt x="23433" y="17854"/>
                </a:lnTo>
                <a:lnTo>
                  <a:pt x="17317" y="24129"/>
                </a:lnTo>
                <a:lnTo>
                  <a:pt x="17768" y="25597"/>
                </a:lnTo>
                <a:lnTo>
                  <a:pt x="19021" y="27528"/>
                </a:lnTo>
                <a:lnTo>
                  <a:pt x="20808" y="29767"/>
                </a:lnTo>
                <a:lnTo>
                  <a:pt x="22000" y="32213"/>
                </a:lnTo>
                <a:lnTo>
                  <a:pt x="22795" y="34796"/>
                </a:lnTo>
                <a:lnTo>
                  <a:pt x="23324" y="37470"/>
                </a:lnTo>
                <a:lnTo>
                  <a:pt x="24630" y="39253"/>
                </a:lnTo>
                <a:lnTo>
                  <a:pt x="26453" y="40442"/>
                </a:lnTo>
                <a:lnTo>
                  <a:pt x="28621" y="41235"/>
                </a:lnTo>
                <a:lnTo>
                  <a:pt x="30066" y="42715"/>
                </a:lnTo>
                <a:lnTo>
                  <a:pt x="31030" y="44655"/>
                </a:lnTo>
                <a:lnTo>
                  <a:pt x="31672" y="46900"/>
                </a:lnTo>
                <a:lnTo>
                  <a:pt x="33053" y="48397"/>
                </a:lnTo>
                <a:lnTo>
                  <a:pt x="34926" y="49396"/>
                </a:lnTo>
                <a:lnTo>
                  <a:pt x="37127" y="50061"/>
                </a:lnTo>
                <a:lnTo>
                  <a:pt x="39547" y="50504"/>
                </a:lnTo>
                <a:lnTo>
                  <a:pt x="42112" y="50800"/>
                </a:lnTo>
                <a:lnTo>
                  <a:pt x="44776" y="50997"/>
                </a:lnTo>
                <a:lnTo>
                  <a:pt x="48456" y="51128"/>
                </a:lnTo>
                <a:lnTo>
                  <a:pt x="57625" y="51275"/>
                </a:lnTo>
                <a:lnTo>
                  <a:pt x="61785" y="50361"/>
                </a:lnTo>
                <a:lnTo>
                  <a:pt x="65510" y="48800"/>
                </a:lnTo>
                <a:lnTo>
                  <a:pt x="68946" y="46806"/>
                </a:lnTo>
                <a:lnTo>
                  <a:pt x="72190" y="44525"/>
                </a:lnTo>
                <a:lnTo>
                  <a:pt x="75305" y="42051"/>
                </a:lnTo>
                <a:lnTo>
                  <a:pt x="82597" y="35788"/>
                </a:lnTo>
                <a:lnTo>
                  <a:pt x="84147" y="35274"/>
                </a:lnTo>
                <a:lnTo>
                  <a:pt x="86134" y="34932"/>
                </a:lnTo>
                <a:lnTo>
                  <a:pt x="88410" y="34704"/>
                </a:lnTo>
                <a:lnTo>
                  <a:pt x="89928" y="33599"/>
                </a:lnTo>
                <a:lnTo>
                  <a:pt x="90940" y="31910"/>
                </a:lnTo>
                <a:lnTo>
                  <a:pt x="91615" y="29831"/>
                </a:lnTo>
                <a:lnTo>
                  <a:pt x="92065" y="27493"/>
                </a:lnTo>
                <a:lnTo>
                  <a:pt x="92364" y="24982"/>
                </a:lnTo>
                <a:lnTo>
                  <a:pt x="92846" y="18658"/>
                </a:lnTo>
                <a:lnTo>
                  <a:pt x="91932" y="17187"/>
                </a:lnTo>
                <a:lnTo>
                  <a:pt x="90371" y="15253"/>
                </a:lnTo>
                <a:lnTo>
                  <a:pt x="88378" y="13012"/>
                </a:lnTo>
                <a:lnTo>
                  <a:pt x="86097" y="11518"/>
                </a:lnTo>
                <a:lnTo>
                  <a:pt x="83623" y="10522"/>
                </a:lnTo>
                <a:lnTo>
                  <a:pt x="81022" y="9857"/>
                </a:lnTo>
                <a:lnTo>
                  <a:pt x="78335" y="9415"/>
                </a:lnTo>
                <a:lnTo>
                  <a:pt x="75591" y="9119"/>
                </a:lnTo>
                <a:lnTo>
                  <a:pt x="72810" y="8923"/>
                </a:lnTo>
                <a:lnTo>
                  <a:pt x="69050" y="8792"/>
                </a:lnTo>
                <a:lnTo>
                  <a:pt x="51869" y="8581"/>
                </a:lnTo>
                <a:lnTo>
                  <a:pt x="48422" y="8564"/>
                </a:lnTo>
                <a:lnTo>
                  <a:pt x="45172" y="9505"/>
                </a:lnTo>
                <a:lnTo>
                  <a:pt x="42053" y="11084"/>
                </a:lnTo>
                <a:lnTo>
                  <a:pt x="39021" y="13090"/>
                </a:lnTo>
                <a:lnTo>
                  <a:pt x="36047" y="15380"/>
                </a:lnTo>
                <a:lnTo>
                  <a:pt x="33112" y="17859"/>
                </a:lnTo>
                <a:lnTo>
                  <a:pt x="30202" y="20464"/>
                </a:lnTo>
                <a:lnTo>
                  <a:pt x="24430" y="25899"/>
                </a:lnTo>
                <a:lnTo>
                  <a:pt x="17514" y="32597"/>
                </a:lnTo>
                <a:lnTo>
                  <a:pt x="15994" y="35052"/>
                </a:lnTo>
                <a:lnTo>
                  <a:pt x="14028" y="38594"/>
                </a:lnTo>
                <a:lnTo>
                  <a:pt x="11765" y="42860"/>
                </a:lnTo>
                <a:lnTo>
                  <a:pt x="11209" y="46656"/>
                </a:lnTo>
                <a:lnTo>
                  <a:pt x="11790" y="50140"/>
                </a:lnTo>
                <a:lnTo>
                  <a:pt x="15017" y="58023"/>
                </a:lnTo>
                <a:lnTo>
                  <a:pt x="16234" y="59623"/>
                </a:lnTo>
                <a:lnTo>
                  <a:pt x="17999" y="61641"/>
                </a:lnTo>
                <a:lnTo>
                  <a:pt x="23123" y="67175"/>
                </a:lnTo>
                <a:lnTo>
                  <a:pt x="25448" y="67629"/>
                </a:lnTo>
                <a:lnTo>
                  <a:pt x="28903" y="67931"/>
                </a:lnTo>
                <a:lnTo>
                  <a:pt x="33112" y="68133"/>
                </a:lnTo>
                <a:lnTo>
                  <a:pt x="35918" y="67315"/>
                </a:lnTo>
                <a:lnTo>
                  <a:pt x="37788" y="65817"/>
                </a:lnTo>
                <a:lnTo>
                  <a:pt x="39035" y="63866"/>
                </a:lnTo>
                <a:lnTo>
                  <a:pt x="41772" y="62565"/>
                </a:lnTo>
                <a:lnTo>
                  <a:pt x="45501" y="61698"/>
                </a:lnTo>
                <a:lnTo>
                  <a:pt x="49892" y="61121"/>
                </a:lnTo>
                <a:lnTo>
                  <a:pt x="52819" y="59783"/>
                </a:lnTo>
                <a:lnTo>
                  <a:pt x="54771" y="57938"/>
                </a:lnTo>
                <a:lnTo>
                  <a:pt x="56072" y="55756"/>
                </a:lnTo>
                <a:lnTo>
                  <a:pt x="57892" y="54301"/>
                </a:lnTo>
                <a:lnTo>
                  <a:pt x="60057" y="53331"/>
                </a:lnTo>
                <a:lnTo>
                  <a:pt x="65826" y="51775"/>
                </a:lnTo>
                <a:lnTo>
                  <a:pt x="67252" y="50695"/>
                </a:lnTo>
                <a:lnTo>
                  <a:pt x="69155" y="49022"/>
                </a:lnTo>
                <a:lnTo>
                  <a:pt x="71376" y="46954"/>
                </a:lnTo>
                <a:lnTo>
                  <a:pt x="79054" y="39494"/>
                </a:lnTo>
                <a:lnTo>
                  <a:pt x="80833" y="36792"/>
                </a:lnTo>
                <a:lnTo>
                  <a:pt x="82019" y="34038"/>
                </a:lnTo>
                <a:lnTo>
                  <a:pt x="82810" y="31251"/>
                </a:lnTo>
                <a:lnTo>
                  <a:pt x="83337" y="27487"/>
                </a:lnTo>
                <a:lnTo>
                  <a:pt x="83689" y="23072"/>
                </a:lnTo>
                <a:lnTo>
                  <a:pt x="83923" y="18225"/>
                </a:lnTo>
                <a:lnTo>
                  <a:pt x="83127" y="14993"/>
                </a:lnTo>
                <a:lnTo>
                  <a:pt x="81643" y="12838"/>
                </a:lnTo>
                <a:lnTo>
                  <a:pt x="79702" y="11402"/>
                </a:lnTo>
                <a:lnTo>
                  <a:pt x="76503" y="9492"/>
                </a:lnTo>
                <a:lnTo>
                  <a:pt x="72465" y="7266"/>
                </a:lnTo>
                <a:lnTo>
                  <a:pt x="67868" y="4829"/>
                </a:lnTo>
                <a:lnTo>
                  <a:pt x="62898" y="3205"/>
                </a:lnTo>
                <a:lnTo>
                  <a:pt x="57680" y="2123"/>
                </a:lnTo>
                <a:lnTo>
                  <a:pt x="44719" y="385"/>
                </a:lnTo>
                <a:lnTo>
                  <a:pt x="41751" y="242"/>
                </a:lnTo>
                <a:lnTo>
                  <a:pt x="33373" y="84"/>
                </a:lnTo>
                <a:lnTo>
                  <a:pt x="30376" y="994"/>
                </a:lnTo>
                <a:lnTo>
                  <a:pt x="28379" y="2553"/>
                </a:lnTo>
                <a:lnTo>
                  <a:pt x="27047" y="4545"/>
                </a:lnTo>
                <a:lnTo>
                  <a:pt x="25207" y="5873"/>
                </a:lnTo>
                <a:lnTo>
                  <a:pt x="23028" y="6758"/>
                </a:lnTo>
                <a:lnTo>
                  <a:pt x="20622" y="7349"/>
                </a:lnTo>
                <a:lnTo>
                  <a:pt x="18066" y="8695"/>
                </a:lnTo>
                <a:lnTo>
                  <a:pt x="15410" y="10545"/>
                </a:lnTo>
                <a:lnTo>
                  <a:pt x="8853" y="15807"/>
                </a:lnTo>
                <a:lnTo>
                  <a:pt x="7362" y="17191"/>
                </a:lnTo>
                <a:lnTo>
                  <a:pt x="3166" y="21269"/>
                </a:lnTo>
                <a:lnTo>
                  <a:pt x="1666" y="23690"/>
                </a:lnTo>
                <a:lnTo>
                  <a:pt x="666" y="26256"/>
                </a:lnTo>
                <a:lnTo>
                  <a:pt x="0" y="28920"/>
                </a:lnTo>
                <a:lnTo>
                  <a:pt x="508" y="31648"/>
                </a:lnTo>
                <a:lnTo>
                  <a:pt x="1799" y="34419"/>
                </a:lnTo>
                <a:lnTo>
                  <a:pt x="6165" y="41160"/>
                </a:lnTo>
                <a:lnTo>
                  <a:pt x="7475" y="42665"/>
                </a:lnTo>
                <a:lnTo>
                  <a:pt x="9301" y="44622"/>
                </a:lnTo>
                <a:lnTo>
                  <a:pt x="11471" y="46878"/>
                </a:lnTo>
                <a:lnTo>
                  <a:pt x="13870" y="48383"/>
                </a:lnTo>
                <a:lnTo>
                  <a:pt x="16422" y="49386"/>
                </a:lnTo>
                <a:lnTo>
                  <a:pt x="19076" y="50054"/>
                </a:lnTo>
                <a:lnTo>
                  <a:pt x="22751" y="51453"/>
                </a:lnTo>
                <a:lnTo>
                  <a:pt x="27105" y="53337"/>
                </a:lnTo>
                <a:lnTo>
                  <a:pt x="31913" y="55546"/>
                </a:lnTo>
                <a:lnTo>
                  <a:pt x="37023" y="57019"/>
                </a:lnTo>
                <a:lnTo>
                  <a:pt x="42335" y="58001"/>
                </a:lnTo>
                <a:lnTo>
                  <a:pt x="55447" y="59576"/>
                </a:lnTo>
                <a:lnTo>
                  <a:pt x="59380" y="58753"/>
                </a:lnTo>
                <a:lnTo>
                  <a:pt x="64859" y="57252"/>
                </a:lnTo>
                <a:lnTo>
                  <a:pt x="71370" y="55298"/>
                </a:lnTo>
                <a:lnTo>
                  <a:pt x="75711" y="53043"/>
                </a:lnTo>
                <a:lnTo>
                  <a:pt x="78604" y="50588"/>
                </a:lnTo>
                <a:lnTo>
                  <a:pt x="80533" y="47998"/>
                </a:lnTo>
                <a:lnTo>
                  <a:pt x="81819" y="45319"/>
                </a:lnTo>
                <a:lnTo>
                  <a:pt x="82677" y="42581"/>
                </a:lnTo>
                <a:lnTo>
                  <a:pt x="83248" y="39803"/>
                </a:lnTo>
                <a:lnTo>
                  <a:pt x="83629" y="36998"/>
                </a:lnTo>
                <a:lnTo>
                  <a:pt x="83883" y="34176"/>
                </a:lnTo>
                <a:lnTo>
                  <a:pt x="84291" y="27353"/>
                </a:lnTo>
                <a:lnTo>
                  <a:pt x="84347" y="23881"/>
                </a:lnTo>
                <a:lnTo>
                  <a:pt x="84362" y="21621"/>
                </a:lnTo>
                <a:lnTo>
                  <a:pt x="83419" y="19162"/>
                </a:lnTo>
                <a:lnTo>
                  <a:pt x="81838" y="16570"/>
                </a:lnTo>
                <a:lnTo>
                  <a:pt x="79832" y="13890"/>
                </a:lnTo>
                <a:lnTo>
                  <a:pt x="77542" y="12103"/>
                </a:lnTo>
                <a:lnTo>
                  <a:pt x="75063" y="10912"/>
                </a:lnTo>
                <a:lnTo>
                  <a:pt x="68790" y="9000"/>
                </a:lnTo>
                <a:lnTo>
                  <a:pt x="67323" y="8843"/>
                </a:lnTo>
                <a:lnTo>
                  <a:pt x="65393" y="8738"/>
                </a:lnTo>
                <a:lnTo>
                  <a:pt x="63153" y="8669"/>
                </a:lnTo>
                <a:lnTo>
                  <a:pt x="46349" y="8570"/>
                </a:lnTo>
                <a:lnTo>
                  <a:pt x="39980" y="9509"/>
                </a:lnTo>
                <a:lnTo>
                  <a:pt x="33829" y="11088"/>
                </a:lnTo>
                <a:lnTo>
                  <a:pt x="27823" y="13092"/>
                </a:lnTo>
                <a:lnTo>
                  <a:pt x="22867" y="15381"/>
                </a:lnTo>
                <a:lnTo>
                  <a:pt x="18610" y="17860"/>
                </a:lnTo>
                <a:lnTo>
                  <a:pt x="14820" y="20464"/>
                </a:lnTo>
                <a:lnTo>
                  <a:pt x="11340" y="24106"/>
                </a:lnTo>
                <a:lnTo>
                  <a:pt x="8068" y="28439"/>
                </a:lnTo>
                <a:lnTo>
                  <a:pt x="4934" y="33232"/>
                </a:lnTo>
                <a:lnTo>
                  <a:pt x="3797" y="37380"/>
                </a:lnTo>
                <a:lnTo>
                  <a:pt x="3992" y="41098"/>
                </a:lnTo>
                <a:lnTo>
                  <a:pt x="5074" y="44530"/>
                </a:lnTo>
                <a:lnTo>
                  <a:pt x="5796" y="47769"/>
                </a:lnTo>
                <a:lnTo>
                  <a:pt x="6277" y="50882"/>
                </a:lnTo>
                <a:lnTo>
                  <a:pt x="6598" y="53909"/>
                </a:lnTo>
                <a:lnTo>
                  <a:pt x="7764" y="55928"/>
                </a:lnTo>
                <a:lnTo>
                  <a:pt x="9494" y="57273"/>
                </a:lnTo>
                <a:lnTo>
                  <a:pt x="11600" y="58170"/>
                </a:lnTo>
                <a:lnTo>
                  <a:pt x="13956" y="58768"/>
                </a:lnTo>
                <a:lnTo>
                  <a:pt x="16480" y="59167"/>
                </a:lnTo>
                <a:lnTo>
                  <a:pt x="19114" y="59433"/>
                </a:lnTo>
                <a:lnTo>
                  <a:pt x="22776" y="58657"/>
                </a:lnTo>
                <a:lnTo>
                  <a:pt x="27122" y="57188"/>
                </a:lnTo>
                <a:lnTo>
                  <a:pt x="38683" y="52537"/>
                </a:lnTo>
                <a:lnTo>
                  <a:pt x="41537" y="52155"/>
                </a:lnTo>
                <a:lnTo>
                  <a:pt x="45344" y="51901"/>
                </a:lnTo>
                <a:lnTo>
                  <a:pt x="49787" y="51731"/>
                </a:lnTo>
                <a:lnTo>
                  <a:pt x="52750" y="50665"/>
                </a:lnTo>
                <a:lnTo>
                  <a:pt x="54724" y="49002"/>
                </a:lnTo>
                <a:lnTo>
                  <a:pt x="56041" y="46941"/>
                </a:lnTo>
                <a:lnTo>
                  <a:pt x="56918" y="44615"/>
                </a:lnTo>
                <a:lnTo>
                  <a:pt x="57504" y="42111"/>
                </a:lnTo>
                <a:lnTo>
                  <a:pt x="57894" y="39490"/>
                </a:lnTo>
                <a:lnTo>
                  <a:pt x="59106" y="37742"/>
                </a:lnTo>
                <a:lnTo>
                  <a:pt x="60867" y="36577"/>
                </a:lnTo>
                <a:lnTo>
                  <a:pt x="62994" y="35800"/>
                </a:lnTo>
                <a:lnTo>
                  <a:pt x="64411" y="34330"/>
                </a:lnTo>
                <a:lnTo>
                  <a:pt x="65356" y="32397"/>
                </a:lnTo>
                <a:lnTo>
                  <a:pt x="65986" y="30156"/>
                </a:lnTo>
                <a:lnTo>
                  <a:pt x="66406" y="27709"/>
                </a:lnTo>
                <a:lnTo>
                  <a:pt x="66686" y="25126"/>
                </a:lnTo>
                <a:lnTo>
                  <a:pt x="66873" y="22451"/>
                </a:lnTo>
                <a:lnTo>
                  <a:pt x="66998" y="19716"/>
                </a:lnTo>
                <a:lnTo>
                  <a:pt x="67136" y="14136"/>
                </a:lnTo>
                <a:lnTo>
                  <a:pt x="66220" y="11315"/>
                </a:lnTo>
                <a:lnTo>
                  <a:pt x="64657" y="8481"/>
                </a:lnTo>
                <a:lnTo>
                  <a:pt x="62663" y="5639"/>
                </a:lnTo>
                <a:lnTo>
                  <a:pt x="60381" y="3745"/>
                </a:lnTo>
                <a:lnTo>
                  <a:pt x="57907" y="2483"/>
                </a:lnTo>
                <a:lnTo>
                  <a:pt x="55305" y="1640"/>
                </a:lnTo>
                <a:lnTo>
                  <a:pt x="52618" y="1079"/>
                </a:lnTo>
                <a:lnTo>
                  <a:pt x="49874" y="705"/>
                </a:lnTo>
                <a:lnTo>
                  <a:pt x="47092" y="456"/>
                </a:lnTo>
                <a:lnTo>
                  <a:pt x="44285" y="289"/>
                </a:lnTo>
                <a:lnTo>
                  <a:pt x="38627" y="104"/>
                </a:lnTo>
                <a:lnTo>
                  <a:pt x="30086" y="0"/>
                </a:lnTo>
                <a:lnTo>
                  <a:pt x="27233" y="938"/>
                </a:lnTo>
                <a:lnTo>
                  <a:pt x="24378" y="2516"/>
                </a:lnTo>
                <a:lnTo>
                  <a:pt x="17504" y="7341"/>
                </a:lnTo>
                <a:lnTo>
                  <a:pt x="16939" y="8690"/>
                </a:lnTo>
                <a:lnTo>
                  <a:pt x="16564" y="10541"/>
                </a:lnTo>
                <a:lnTo>
                  <a:pt x="16313" y="12728"/>
                </a:lnTo>
                <a:lnTo>
                  <a:pt x="16146" y="15138"/>
                </a:lnTo>
                <a:lnTo>
                  <a:pt x="16034" y="17698"/>
                </a:lnTo>
                <a:lnTo>
                  <a:pt x="15960" y="20357"/>
                </a:lnTo>
                <a:lnTo>
                  <a:pt x="15855" y="33200"/>
                </a:lnTo>
                <a:lnTo>
                  <a:pt x="16793" y="37359"/>
                </a:lnTo>
                <a:lnTo>
                  <a:pt x="18371" y="41084"/>
                </a:lnTo>
                <a:lnTo>
                  <a:pt x="20375" y="44520"/>
                </a:lnTo>
                <a:lnTo>
                  <a:pt x="21711" y="47763"/>
                </a:lnTo>
                <a:lnTo>
                  <a:pt x="22602" y="50877"/>
                </a:lnTo>
                <a:lnTo>
                  <a:pt x="23196" y="53907"/>
                </a:lnTo>
                <a:lnTo>
                  <a:pt x="25497" y="56878"/>
                </a:lnTo>
                <a:lnTo>
                  <a:pt x="28936" y="59812"/>
                </a:lnTo>
                <a:lnTo>
                  <a:pt x="33134" y="62720"/>
                </a:lnTo>
                <a:lnTo>
                  <a:pt x="37837" y="65611"/>
                </a:lnTo>
                <a:lnTo>
                  <a:pt x="42878" y="68491"/>
                </a:lnTo>
                <a:lnTo>
                  <a:pt x="48143" y="71364"/>
                </a:lnTo>
                <a:lnTo>
                  <a:pt x="52606" y="73279"/>
                </a:lnTo>
                <a:lnTo>
                  <a:pt x="56534" y="74556"/>
                </a:lnTo>
                <a:lnTo>
                  <a:pt x="60105" y="75407"/>
                </a:lnTo>
                <a:lnTo>
                  <a:pt x="63438" y="75974"/>
                </a:lnTo>
                <a:lnTo>
                  <a:pt x="66612" y="76353"/>
                </a:lnTo>
                <a:lnTo>
                  <a:pt x="69681" y="76605"/>
                </a:lnTo>
                <a:lnTo>
                  <a:pt x="71727" y="75820"/>
                </a:lnTo>
                <a:lnTo>
                  <a:pt x="73091" y="74345"/>
                </a:lnTo>
                <a:lnTo>
                  <a:pt x="75280" y="69684"/>
                </a:lnTo>
                <a:lnTo>
                  <a:pt x="74507" y="68349"/>
                </a:lnTo>
                <a:lnTo>
                  <a:pt x="73040" y="66507"/>
                </a:lnTo>
                <a:lnTo>
                  <a:pt x="71109" y="64326"/>
                </a:lnTo>
                <a:lnTo>
                  <a:pt x="69821" y="61919"/>
                </a:lnTo>
                <a:lnTo>
                  <a:pt x="68963" y="59362"/>
                </a:lnTo>
                <a:lnTo>
                  <a:pt x="68391" y="56706"/>
                </a:lnTo>
                <a:lnTo>
                  <a:pt x="67057" y="54934"/>
                </a:lnTo>
                <a:lnTo>
                  <a:pt x="65215" y="53754"/>
                </a:lnTo>
                <a:lnTo>
                  <a:pt x="63035" y="52966"/>
                </a:lnTo>
                <a:lnTo>
                  <a:pt x="60629" y="51489"/>
                </a:lnTo>
                <a:lnTo>
                  <a:pt x="58072" y="49551"/>
                </a:lnTo>
                <a:lnTo>
                  <a:pt x="32956" y="4281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582"/>
          <p:cNvSpPr/>
          <p:nvPr/>
        </p:nvSpPr>
        <p:spPr>
          <a:xfrm>
            <a:off x="2986087" y="3677602"/>
            <a:ext cx="25718" cy="34291"/>
          </a:xfrm>
          <a:custGeom>
            <a:avLst/>
            <a:gdLst/>
            <a:ahLst/>
            <a:cxnLst/>
            <a:rect l="0" t="0" r="0" b="0"/>
            <a:pathLst>
              <a:path w="25718" h="34291">
                <a:moveTo>
                  <a:pt x="0" y="0"/>
                </a:moveTo>
                <a:lnTo>
                  <a:pt x="4551" y="13652"/>
                </a:lnTo>
                <a:lnTo>
                  <a:pt x="6844" y="17674"/>
                </a:lnTo>
                <a:lnTo>
                  <a:pt x="9325" y="20355"/>
                </a:lnTo>
                <a:lnTo>
                  <a:pt x="11932" y="22143"/>
                </a:lnTo>
                <a:lnTo>
                  <a:pt x="14622" y="24287"/>
                </a:lnTo>
                <a:lnTo>
                  <a:pt x="17368" y="26669"/>
                </a:lnTo>
                <a:lnTo>
                  <a:pt x="25717" y="342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583"/>
          <p:cNvSpPr/>
          <p:nvPr/>
        </p:nvSpPr>
        <p:spPr>
          <a:xfrm>
            <a:off x="2965485" y="3648003"/>
            <a:ext cx="123423" cy="72428"/>
          </a:xfrm>
          <a:custGeom>
            <a:avLst/>
            <a:gdLst/>
            <a:ahLst/>
            <a:cxnLst/>
            <a:rect l="0" t="0" r="0" b="0"/>
            <a:pathLst>
              <a:path w="123423" h="72428">
                <a:moveTo>
                  <a:pt x="72037" y="63889"/>
                </a:moveTo>
                <a:lnTo>
                  <a:pt x="90240" y="63889"/>
                </a:lnTo>
                <a:lnTo>
                  <a:pt x="95602" y="62937"/>
                </a:lnTo>
                <a:lnTo>
                  <a:pt x="99177" y="61349"/>
                </a:lnTo>
                <a:lnTo>
                  <a:pt x="101560" y="59338"/>
                </a:lnTo>
                <a:lnTo>
                  <a:pt x="104102" y="57997"/>
                </a:lnTo>
                <a:lnTo>
                  <a:pt x="106749" y="57104"/>
                </a:lnTo>
                <a:lnTo>
                  <a:pt x="109466" y="56508"/>
                </a:lnTo>
                <a:lnTo>
                  <a:pt x="112229" y="55158"/>
                </a:lnTo>
                <a:lnTo>
                  <a:pt x="115024" y="53306"/>
                </a:lnTo>
                <a:lnTo>
                  <a:pt x="117840" y="51119"/>
                </a:lnTo>
                <a:lnTo>
                  <a:pt x="119717" y="48708"/>
                </a:lnTo>
                <a:lnTo>
                  <a:pt x="120969" y="46149"/>
                </a:lnTo>
                <a:lnTo>
                  <a:pt x="121803" y="43490"/>
                </a:lnTo>
                <a:lnTo>
                  <a:pt x="122360" y="39812"/>
                </a:lnTo>
                <a:lnTo>
                  <a:pt x="122730" y="35455"/>
                </a:lnTo>
                <a:lnTo>
                  <a:pt x="122978" y="30646"/>
                </a:lnTo>
                <a:lnTo>
                  <a:pt x="121237" y="26487"/>
                </a:lnTo>
                <a:lnTo>
                  <a:pt x="118172" y="22762"/>
                </a:lnTo>
                <a:lnTo>
                  <a:pt x="114224" y="19326"/>
                </a:lnTo>
                <a:lnTo>
                  <a:pt x="110639" y="17036"/>
                </a:lnTo>
                <a:lnTo>
                  <a:pt x="107297" y="15509"/>
                </a:lnTo>
                <a:lnTo>
                  <a:pt x="104116" y="14490"/>
                </a:lnTo>
                <a:lnTo>
                  <a:pt x="100090" y="13812"/>
                </a:lnTo>
                <a:lnTo>
                  <a:pt x="95502" y="13359"/>
                </a:lnTo>
                <a:lnTo>
                  <a:pt x="90538" y="13058"/>
                </a:lnTo>
                <a:lnTo>
                  <a:pt x="85323" y="13809"/>
                </a:lnTo>
                <a:lnTo>
                  <a:pt x="79942" y="15262"/>
                </a:lnTo>
                <a:lnTo>
                  <a:pt x="74449" y="17184"/>
                </a:lnTo>
                <a:lnTo>
                  <a:pt x="69835" y="18465"/>
                </a:lnTo>
                <a:lnTo>
                  <a:pt x="65807" y="19319"/>
                </a:lnTo>
                <a:lnTo>
                  <a:pt x="62168" y="19888"/>
                </a:lnTo>
                <a:lnTo>
                  <a:pt x="59743" y="21220"/>
                </a:lnTo>
                <a:lnTo>
                  <a:pt x="58126" y="23060"/>
                </a:lnTo>
                <a:lnTo>
                  <a:pt x="57048" y="25240"/>
                </a:lnTo>
                <a:lnTo>
                  <a:pt x="55377" y="26693"/>
                </a:lnTo>
                <a:lnTo>
                  <a:pt x="53310" y="27662"/>
                </a:lnTo>
                <a:lnTo>
                  <a:pt x="50980" y="28307"/>
                </a:lnTo>
                <a:lnTo>
                  <a:pt x="49426" y="29691"/>
                </a:lnTo>
                <a:lnTo>
                  <a:pt x="48391" y="31565"/>
                </a:lnTo>
                <a:lnTo>
                  <a:pt x="47701" y="33768"/>
                </a:lnTo>
                <a:lnTo>
                  <a:pt x="46287" y="37140"/>
                </a:lnTo>
                <a:lnTo>
                  <a:pt x="44393" y="41294"/>
                </a:lnTo>
                <a:lnTo>
                  <a:pt x="42178" y="45968"/>
                </a:lnTo>
                <a:lnTo>
                  <a:pt x="40701" y="50037"/>
                </a:lnTo>
                <a:lnTo>
                  <a:pt x="39716" y="53702"/>
                </a:lnTo>
                <a:lnTo>
                  <a:pt x="39060" y="57097"/>
                </a:lnTo>
                <a:lnTo>
                  <a:pt x="39574" y="59361"/>
                </a:lnTo>
                <a:lnTo>
                  <a:pt x="40871" y="60871"/>
                </a:lnTo>
                <a:lnTo>
                  <a:pt x="42687" y="61877"/>
                </a:lnTo>
                <a:lnTo>
                  <a:pt x="44850" y="63500"/>
                </a:lnTo>
                <a:lnTo>
                  <a:pt x="47245" y="65535"/>
                </a:lnTo>
                <a:lnTo>
                  <a:pt x="49794" y="67844"/>
                </a:lnTo>
                <a:lnTo>
                  <a:pt x="52446" y="69383"/>
                </a:lnTo>
                <a:lnTo>
                  <a:pt x="55166" y="70409"/>
                </a:lnTo>
                <a:lnTo>
                  <a:pt x="57932" y="71094"/>
                </a:lnTo>
                <a:lnTo>
                  <a:pt x="61681" y="70597"/>
                </a:lnTo>
                <a:lnTo>
                  <a:pt x="66086" y="69313"/>
                </a:lnTo>
                <a:lnTo>
                  <a:pt x="70927" y="67505"/>
                </a:lnTo>
                <a:lnTo>
                  <a:pt x="75107" y="66300"/>
                </a:lnTo>
                <a:lnTo>
                  <a:pt x="78846" y="65497"/>
                </a:lnTo>
                <a:lnTo>
                  <a:pt x="82292" y="64961"/>
                </a:lnTo>
                <a:lnTo>
                  <a:pt x="85541" y="64604"/>
                </a:lnTo>
                <a:lnTo>
                  <a:pt x="88659" y="64366"/>
                </a:lnTo>
                <a:lnTo>
                  <a:pt x="91691" y="64207"/>
                </a:lnTo>
                <a:lnTo>
                  <a:pt x="97600" y="64030"/>
                </a:lnTo>
                <a:lnTo>
                  <a:pt x="100509" y="63983"/>
                </a:lnTo>
                <a:lnTo>
                  <a:pt x="103401" y="62999"/>
                </a:lnTo>
                <a:lnTo>
                  <a:pt x="106281" y="61391"/>
                </a:lnTo>
                <a:lnTo>
                  <a:pt x="113197" y="56517"/>
                </a:lnTo>
                <a:lnTo>
                  <a:pt x="114717" y="55164"/>
                </a:lnTo>
                <a:lnTo>
                  <a:pt x="118946" y="51121"/>
                </a:lnTo>
                <a:lnTo>
                  <a:pt x="120454" y="48710"/>
                </a:lnTo>
                <a:lnTo>
                  <a:pt x="121460" y="46150"/>
                </a:lnTo>
                <a:lnTo>
                  <a:pt x="123075" y="39747"/>
                </a:lnTo>
                <a:lnTo>
                  <a:pt x="123207" y="37317"/>
                </a:lnTo>
                <a:lnTo>
                  <a:pt x="123354" y="29537"/>
                </a:lnTo>
                <a:lnTo>
                  <a:pt x="121489" y="24795"/>
                </a:lnTo>
                <a:lnTo>
                  <a:pt x="118340" y="19729"/>
                </a:lnTo>
                <a:lnTo>
                  <a:pt x="114335" y="14447"/>
                </a:lnTo>
                <a:lnTo>
                  <a:pt x="109761" y="9972"/>
                </a:lnTo>
                <a:lnTo>
                  <a:pt x="104807" y="6037"/>
                </a:lnTo>
                <a:lnTo>
                  <a:pt x="99598" y="2461"/>
                </a:lnTo>
                <a:lnTo>
                  <a:pt x="95174" y="1030"/>
                </a:lnTo>
                <a:lnTo>
                  <a:pt x="91272" y="1028"/>
                </a:lnTo>
                <a:lnTo>
                  <a:pt x="87717" y="1979"/>
                </a:lnTo>
                <a:lnTo>
                  <a:pt x="84396" y="2613"/>
                </a:lnTo>
                <a:lnTo>
                  <a:pt x="81229" y="3036"/>
                </a:lnTo>
                <a:lnTo>
                  <a:pt x="78165" y="3318"/>
                </a:lnTo>
                <a:lnTo>
                  <a:pt x="75169" y="4458"/>
                </a:lnTo>
                <a:lnTo>
                  <a:pt x="72220" y="6171"/>
                </a:lnTo>
                <a:lnTo>
                  <a:pt x="69302" y="8266"/>
                </a:lnTo>
                <a:lnTo>
                  <a:pt x="65451" y="10614"/>
                </a:lnTo>
                <a:lnTo>
                  <a:pt x="60979" y="13132"/>
                </a:lnTo>
                <a:lnTo>
                  <a:pt x="56092" y="15764"/>
                </a:lnTo>
                <a:lnTo>
                  <a:pt x="52835" y="18471"/>
                </a:lnTo>
                <a:lnTo>
                  <a:pt x="50663" y="21228"/>
                </a:lnTo>
                <a:lnTo>
                  <a:pt x="42627" y="37047"/>
                </a:lnTo>
                <a:lnTo>
                  <a:pt x="41000" y="41232"/>
                </a:lnTo>
                <a:lnTo>
                  <a:pt x="39916" y="44974"/>
                </a:lnTo>
                <a:lnTo>
                  <a:pt x="39193" y="48422"/>
                </a:lnTo>
                <a:lnTo>
                  <a:pt x="39663" y="50720"/>
                </a:lnTo>
                <a:lnTo>
                  <a:pt x="40929" y="52252"/>
                </a:lnTo>
                <a:lnTo>
                  <a:pt x="42726" y="53274"/>
                </a:lnTo>
                <a:lnTo>
                  <a:pt x="44876" y="55860"/>
                </a:lnTo>
                <a:lnTo>
                  <a:pt x="47263" y="59489"/>
                </a:lnTo>
                <a:lnTo>
                  <a:pt x="49806" y="63813"/>
                </a:lnTo>
                <a:lnTo>
                  <a:pt x="52454" y="66696"/>
                </a:lnTo>
                <a:lnTo>
                  <a:pt x="55171" y="68618"/>
                </a:lnTo>
                <a:lnTo>
                  <a:pt x="57936" y="69899"/>
                </a:lnTo>
                <a:lnTo>
                  <a:pt x="61684" y="70753"/>
                </a:lnTo>
                <a:lnTo>
                  <a:pt x="66087" y="71323"/>
                </a:lnTo>
                <a:lnTo>
                  <a:pt x="70928" y="71702"/>
                </a:lnTo>
                <a:lnTo>
                  <a:pt x="77013" y="71955"/>
                </a:lnTo>
                <a:lnTo>
                  <a:pt x="91393" y="72236"/>
                </a:lnTo>
                <a:lnTo>
                  <a:pt x="97323" y="71359"/>
                </a:lnTo>
                <a:lnTo>
                  <a:pt x="102230" y="69822"/>
                </a:lnTo>
                <a:lnTo>
                  <a:pt x="106453" y="67844"/>
                </a:lnTo>
                <a:lnTo>
                  <a:pt x="110221" y="66526"/>
                </a:lnTo>
                <a:lnTo>
                  <a:pt x="113686" y="65647"/>
                </a:lnTo>
                <a:lnTo>
                  <a:pt x="116948" y="65061"/>
                </a:lnTo>
                <a:lnTo>
                  <a:pt x="119122" y="63718"/>
                </a:lnTo>
                <a:lnTo>
                  <a:pt x="120572" y="61870"/>
                </a:lnTo>
                <a:lnTo>
                  <a:pt x="121539" y="59685"/>
                </a:lnTo>
                <a:lnTo>
                  <a:pt x="122183" y="57277"/>
                </a:lnTo>
                <a:lnTo>
                  <a:pt x="122613" y="54718"/>
                </a:lnTo>
                <a:lnTo>
                  <a:pt x="122899" y="52060"/>
                </a:lnTo>
                <a:lnTo>
                  <a:pt x="123090" y="48383"/>
                </a:lnTo>
                <a:lnTo>
                  <a:pt x="123422" y="32449"/>
                </a:lnTo>
                <a:lnTo>
                  <a:pt x="122486" y="30547"/>
                </a:lnTo>
                <a:lnTo>
                  <a:pt x="120910" y="28326"/>
                </a:lnTo>
                <a:lnTo>
                  <a:pt x="118906" y="25892"/>
                </a:lnTo>
                <a:lnTo>
                  <a:pt x="117571" y="23318"/>
                </a:lnTo>
                <a:lnTo>
                  <a:pt x="116680" y="20649"/>
                </a:lnTo>
                <a:lnTo>
                  <a:pt x="116087" y="17918"/>
                </a:lnTo>
                <a:lnTo>
                  <a:pt x="114739" y="16096"/>
                </a:lnTo>
                <a:lnTo>
                  <a:pt x="112887" y="14882"/>
                </a:lnTo>
                <a:lnTo>
                  <a:pt x="110700" y="14073"/>
                </a:lnTo>
                <a:lnTo>
                  <a:pt x="108290" y="13533"/>
                </a:lnTo>
                <a:lnTo>
                  <a:pt x="105731" y="13173"/>
                </a:lnTo>
                <a:lnTo>
                  <a:pt x="103072" y="12934"/>
                </a:lnTo>
                <a:lnTo>
                  <a:pt x="100347" y="11822"/>
                </a:lnTo>
                <a:lnTo>
                  <a:pt x="97578" y="10127"/>
                </a:lnTo>
                <a:lnTo>
                  <a:pt x="94779" y="8045"/>
                </a:lnTo>
                <a:lnTo>
                  <a:pt x="91009" y="6658"/>
                </a:lnTo>
                <a:lnTo>
                  <a:pt x="86590" y="5732"/>
                </a:lnTo>
                <a:lnTo>
                  <a:pt x="81739" y="5115"/>
                </a:lnTo>
                <a:lnTo>
                  <a:pt x="75647" y="4704"/>
                </a:lnTo>
                <a:lnTo>
                  <a:pt x="68729" y="4430"/>
                </a:lnTo>
                <a:lnTo>
                  <a:pt x="61259" y="4247"/>
                </a:lnTo>
                <a:lnTo>
                  <a:pt x="54374" y="5078"/>
                </a:lnTo>
                <a:lnTo>
                  <a:pt x="47879" y="6584"/>
                </a:lnTo>
                <a:lnTo>
                  <a:pt x="41645" y="8541"/>
                </a:lnTo>
                <a:lnTo>
                  <a:pt x="35583" y="10798"/>
                </a:lnTo>
                <a:lnTo>
                  <a:pt x="29637" y="13255"/>
                </a:lnTo>
                <a:lnTo>
                  <a:pt x="23768" y="15845"/>
                </a:lnTo>
                <a:lnTo>
                  <a:pt x="18902" y="18525"/>
                </a:lnTo>
                <a:lnTo>
                  <a:pt x="14706" y="21264"/>
                </a:lnTo>
                <a:lnTo>
                  <a:pt x="10957" y="24042"/>
                </a:lnTo>
                <a:lnTo>
                  <a:pt x="7504" y="28752"/>
                </a:lnTo>
                <a:lnTo>
                  <a:pt x="4250" y="34749"/>
                </a:lnTo>
                <a:lnTo>
                  <a:pt x="1128" y="41605"/>
                </a:lnTo>
                <a:lnTo>
                  <a:pt x="0" y="46176"/>
                </a:lnTo>
                <a:lnTo>
                  <a:pt x="200" y="49223"/>
                </a:lnTo>
                <a:lnTo>
                  <a:pt x="1285" y="51254"/>
                </a:lnTo>
                <a:lnTo>
                  <a:pt x="2009" y="53560"/>
                </a:lnTo>
                <a:lnTo>
                  <a:pt x="2492" y="56051"/>
                </a:lnTo>
                <a:lnTo>
                  <a:pt x="2814" y="58664"/>
                </a:lnTo>
                <a:lnTo>
                  <a:pt x="3980" y="60405"/>
                </a:lnTo>
                <a:lnTo>
                  <a:pt x="5711" y="61567"/>
                </a:lnTo>
                <a:lnTo>
                  <a:pt x="7817" y="62341"/>
                </a:lnTo>
                <a:lnTo>
                  <a:pt x="9221" y="63809"/>
                </a:lnTo>
                <a:lnTo>
                  <a:pt x="10157" y="65741"/>
                </a:lnTo>
                <a:lnTo>
                  <a:pt x="10781" y="67981"/>
                </a:lnTo>
                <a:lnTo>
                  <a:pt x="12150" y="69475"/>
                </a:lnTo>
                <a:lnTo>
                  <a:pt x="14015" y="70470"/>
                </a:lnTo>
                <a:lnTo>
                  <a:pt x="16211" y="71134"/>
                </a:lnTo>
                <a:lnTo>
                  <a:pt x="19579" y="71576"/>
                </a:lnTo>
                <a:lnTo>
                  <a:pt x="23730" y="71872"/>
                </a:lnTo>
                <a:lnTo>
                  <a:pt x="32470" y="72199"/>
                </a:lnTo>
                <a:lnTo>
                  <a:pt x="39529" y="72345"/>
                </a:lnTo>
                <a:lnTo>
                  <a:pt x="53409" y="72427"/>
                </a:lnTo>
                <a:lnTo>
                  <a:pt x="57713" y="71486"/>
                </a:lnTo>
                <a:lnTo>
                  <a:pt x="61536" y="69906"/>
                </a:lnTo>
                <a:lnTo>
                  <a:pt x="65036" y="67900"/>
                </a:lnTo>
                <a:lnTo>
                  <a:pt x="68322" y="66563"/>
                </a:lnTo>
                <a:lnTo>
                  <a:pt x="71466" y="65672"/>
                </a:lnTo>
                <a:lnTo>
                  <a:pt x="78803" y="64241"/>
                </a:lnTo>
                <a:lnTo>
                  <a:pt x="80358" y="63172"/>
                </a:lnTo>
                <a:lnTo>
                  <a:pt x="82347" y="61506"/>
                </a:lnTo>
                <a:lnTo>
                  <a:pt x="84625" y="59443"/>
                </a:lnTo>
                <a:lnTo>
                  <a:pt x="89697" y="54610"/>
                </a:lnTo>
                <a:lnTo>
                  <a:pt x="104664" y="39824"/>
                </a:lnTo>
                <a:lnTo>
                  <a:pt x="105218" y="38320"/>
                </a:lnTo>
                <a:lnTo>
                  <a:pt x="105588" y="36366"/>
                </a:lnTo>
                <a:lnTo>
                  <a:pt x="105834" y="34110"/>
                </a:lnTo>
                <a:lnTo>
                  <a:pt x="105999" y="31654"/>
                </a:lnTo>
                <a:lnTo>
                  <a:pt x="106108" y="29064"/>
                </a:lnTo>
                <a:lnTo>
                  <a:pt x="106284" y="22614"/>
                </a:lnTo>
                <a:lnTo>
                  <a:pt x="106314" y="16946"/>
                </a:lnTo>
                <a:lnTo>
                  <a:pt x="105366" y="14497"/>
                </a:lnTo>
                <a:lnTo>
                  <a:pt x="103781" y="11911"/>
                </a:lnTo>
                <a:lnTo>
                  <a:pt x="101773" y="9235"/>
                </a:lnTo>
                <a:lnTo>
                  <a:pt x="98528" y="6498"/>
                </a:lnTo>
                <a:lnTo>
                  <a:pt x="94460" y="3721"/>
                </a:lnTo>
                <a:lnTo>
                  <a:pt x="89843" y="917"/>
                </a:lnTo>
                <a:lnTo>
                  <a:pt x="85813" y="0"/>
                </a:lnTo>
                <a:lnTo>
                  <a:pt x="82173" y="341"/>
                </a:lnTo>
                <a:lnTo>
                  <a:pt x="78795" y="1521"/>
                </a:lnTo>
                <a:lnTo>
                  <a:pt x="75590" y="2308"/>
                </a:lnTo>
                <a:lnTo>
                  <a:pt x="72501" y="2833"/>
                </a:lnTo>
                <a:lnTo>
                  <a:pt x="69489" y="3182"/>
                </a:lnTo>
                <a:lnTo>
                  <a:pt x="67481" y="4368"/>
                </a:lnTo>
                <a:lnTo>
                  <a:pt x="66142" y="6111"/>
                </a:lnTo>
                <a:lnTo>
                  <a:pt x="65249" y="8225"/>
                </a:lnTo>
                <a:lnTo>
                  <a:pt x="62749" y="9635"/>
                </a:lnTo>
                <a:lnTo>
                  <a:pt x="59178" y="10575"/>
                </a:lnTo>
                <a:lnTo>
                  <a:pt x="54892" y="11201"/>
                </a:lnTo>
                <a:lnTo>
                  <a:pt x="52034" y="12571"/>
                </a:lnTo>
                <a:lnTo>
                  <a:pt x="50129" y="14437"/>
                </a:lnTo>
                <a:lnTo>
                  <a:pt x="48859" y="16634"/>
                </a:lnTo>
                <a:lnTo>
                  <a:pt x="46108" y="20003"/>
                </a:lnTo>
                <a:lnTo>
                  <a:pt x="42368" y="24154"/>
                </a:lnTo>
                <a:lnTo>
                  <a:pt x="37971" y="28827"/>
                </a:lnTo>
                <a:lnTo>
                  <a:pt x="35039" y="32894"/>
                </a:lnTo>
                <a:lnTo>
                  <a:pt x="33084" y="36558"/>
                </a:lnTo>
                <a:lnTo>
                  <a:pt x="29947" y="44732"/>
                </a:lnTo>
                <a:lnTo>
                  <a:pt x="29689" y="46355"/>
                </a:lnTo>
                <a:lnTo>
                  <a:pt x="29518" y="48390"/>
                </a:lnTo>
                <a:lnTo>
                  <a:pt x="29243" y="53948"/>
                </a:lnTo>
                <a:lnTo>
                  <a:pt x="31125" y="55357"/>
                </a:lnTo>
                <a:lnTo>
                  <a:pt x="34285" y="57249"/>
                </a:lnTo>
                <a:lnTo>
                  <a:pt x="38296" y="59462"/>
                </a:lnTo>
                <a:lnTo>
                  <a:pt x="40971" y="61890"/>
                </a:lnTo>
                <a:lnTo>
                  <a:pt x="42754" y="64461"/>
                </a:lnTo>
                <a:lnTo>
                  <a:pt x="43942" y="67128"/>
                </a:lnTo>
                <a:lnTo>
                  <a:pt x="46640" y="67953"/>
                </a:lnTo>
                <a:lnTo>
                  <a:pt x="50343" y="67551"/>
                </a:lnTo>
                <a:lnTo>
                  <a:pt x="60873" y="64613"/>
                </a:lnTo>
                <a:lnTo>
                  <a:pt x="62689" y="64371"/>
                </a:lnTo>
                <a:lnTo>
                  <a:pt x="64853" y="64211"/>
                </a:lnTo>
                <a:lnTo>
                  <a:pt x="67248" y="64104"/>
                </a:lnTo>
                <a:lnTo>
                  <a:pt x="68844" y="63080"/>
                </a:lnTo>
                <a:lnTo>
                  <a:pt x="69908" y="61444"/>
                </a:lnTo>
                <a:lnTo>
                  <a:pt x="70618" y="59402"/>
                </a:lnTo>
                <a:lnTo>
                  <a:pt x="72043" y="58040"/>
                </a:lnTo>
                <a:lnTo>
                  <a:pt x="73946" y="57132"/>
                </a:lnTo>
                <a:lnTo>
                  <a:pt x="76167" y="56527"/>
                </a:lnTo>
                <a:lnTo>
                  <a:pt x="77648" y="55171"/>
                </a:lnTo>
                <a:lnTo>
                  <a:pt x="78635" y="53315"/>
                </a:lnTo>
                <a:lnTo>
                  <a:pt x="79293" y="51125"/>
                </a:lnTo>
                <a:lnTo>
                  <a:pt x="80685" y="47759"/>
                </a:lnTo>
                <a:lnTo>
                  <a:pt x="82564" y="43611"/>
                </a:lnTo>
                <a:lnTo>
                  <a:pt x="87875" y="32367"/>
                </a:lnTo>
                <a:lnTo>
                  <a:pt x="87358" y="31444"/>
                </a:lnTo>
                <a:lnTo>
                  <a:pt x="86061" y="30829"/>
                </a:lnTo>
                <a:lnTo>
                  <a:pt x="84244" y="30419"/>
                </a:lnTo>
                <a:lnTo>
                  <a:pt x="82080" y="31098"/>
                </a:lnTo>
                <a:lnTo>
                  <a:pt x="79685" y="32504"/>
                </a:lnTo>
                <a:lnTo>
                  <a:pt x="77136" y="34393"/>
                </a:lnTo>
                <a:lnTo>
                  <a:pt x="74484" y="36605"/>
                </a:lnTo>
                <a:lnTo>
                  <a:pt x="71763" y="39032"/>
                </a:lnTo>
                <a:lnTo>
                  <a:pt x="68997" y="41603"/>
                </a:lnTo>
                <a:lnTo>
                  <a:pt x="67153" y="44269"/>
                </a:lnTo>
                <a:lnTo>
                  <a:pt x="65923" y="46999"/>
                </a:lnTo>
                <a:lnTo>
                  <a:pt x="65104" y="49772"/>
                </a:lnTo>
                <a:lnTo>
                  <a:pt x="65510" y="51620"/>
                </a:lnTo>
                <a:lnTo>
                  <a:pt x="66733" y="52852"/>
                </a:lnTo>
                <a:lnTo>
                  <a:pt x="68501" y="53674"/>
                </a:lnTo>
                <a:lnTo>
                  <a:pt x="70632" y="54221"/>
                </a:lnTo>
                <a:lnTo>
                  <a:pt x="73005" y="54586"/>
                </a:lnTo>
                <a:lnTo>
                  <a:pt x="75540" y="54830"/>
                </a:lnTo>
                <a:lnTo>
                  <a:pt x="78182" y="55945"/>
                </a:lnTo>
                <a:lnTo>
                  <a:pt x="80896" y="57640"/>
                </a:lnTo>
                <a:lnTo>
                  <a:pt x="83658" y="59723"/>
                </a:lnTo>
                <a:lnTo>
                  <a:pt x="86452" y="61112"/>
                </a:lnTo>
                <a:lnTo>
                  <a:pt x="89267" y="62037"/>
                </a:lnTo>
                <a:lnTo>
                  <a:pt x="92096" y="62655"/>
                </a:lnTo>
                <a:lnTo>
                  <a:pt x="93982" y="62114"/>
                </a:lnTo>
                <a:lnTo>
                  <a:pt x="95240" y="60800"/>
                </a:lnTo>
                <a:lnTo>
                  <a:pt x="97754" y="5531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1584"/>
          <p:cNvSpPr/>
          <p:nvPr/>
        </p:nvSpPr>
        <p:spPr>
          <a:xfrm>
            <a:off x="2661571" y="2648902"/>
            <a:ext cx="122656" cy="85602"/>
          </a:xfrm>
          <a:custGeom>
            <a:avLst/>
            <a:gdLst/>
            <a:ahLst/>
            <a:cxnLst/>
            <a:rect l="0" t="0" r="0" b="0"/>
            <a:pathLst>
              <a:path w="122656" h="85602">
                <a:moveTo>
                  <a:pt x="84486" y="0"/>
                </a:moveTo>
                <a:lnTo>
                  <a:pt x="57792" y="0"/>
                </a:lnTo>
                <a:lnTo>
                  <a:pt x="54308" y="953"/>
                </a:lnTo>
                <a:lnTo>
                  <a:pt x="51032" y="2540"/>
                </a:lnTo>
                <a:lnTo>
                  <a:pt x="47896" y="4551"/>
                </a:lnTo>
                <a:lnTo>
                  <a:pt x="44852" y="5891"/>
                </a:lnTo>
                <a:lnTo>
                  <a:pt x="41871" y="6785"/>
                </a:lnTo>
                <a:lnTo>
                  <a:pt x="38931" y="7381"/>
                </a:lnTo>
                <a:lnTo>
                  <a:pt x="36019" y="9683"/>
                </a:lnTo>
                <a:lnTo>
                  <a:pt x="33124" y="13123"/>
                </a:lnTo>
                <a:lnTo>
                  <a:pt x="30242" y="17321"/>
                </a:lnTo>
                <a:lnTo>
                  <a:pt x="27369" y="22025"/>
                </a:lnTo>
                <a:lnTo>
                  <a:pt x="24500" y="27066"/>
                </a:lnTo>
                <a:lnTo>
                  <a:pt x="21635" y="32331"/>
                </a:lnTo>
                <a:lnTo>
                  <a:pt x="19726" y="36794"/>
                </a:lnTo>
                <a:lnTo>
                  <a:pt x="18453" y="40722"/>
                </a:lnTo>
                <a:lnTo>
                  <a:pt x="16409" y="49319"/>
                </a:lnTo>
                <a:lnTo>
                  <a:pt x="18146" y="50977"/>
                </a:lnTo>
                <a:lnTo>
                  <a:pt x="21210" y="53035"/>
                </a:lnTo>
                <a:lnTo>
                  <a:pt x="25157" y="55359"/>
                </a:lnTo>
                <a:lnTo>
                  <a:pt x="28741" y="57861"/>
                </a:lnTo>
                <a:lnTo>
                  <a:pt x="32082" y="60482"/>
                </a:lnTo>
                <a:lnTo>
                  <a:pt x="35263" y="63181"/>
                </a:lnTo>
                <a:lnTo>
                  <a:pt x="39288" y="64981"/>
                </a:lnTo>
                <a:lnTo>
                  <a:pt x="43876" y="66181"/>
                </a:lnTo>
                <a:lnTo>
                  <a:pt x="48841" y="66980"/>
                </a:lnTo>
                <a:lnTo>
                  <a:pt x="55007" y="66561"/>
                </a:lnTo>
                <a:lnTo>
                  <a:pt x="61976" y="65329"/>
                </a:lnTo>
                <a:lnTo>
                  <a:pt x="69479" y="63555"/>
                </a:lnTo>
                <a:lnTo>
                  <a:pt x="75434" y="62373"/>
                </a:lnTo>
                <a:lnTo>
                  <a:pt x="80356" y="61584"/>
                </a:lnTo>
                <a:lnTo>
                  <a:pt x="84591" y="61059"/>
                </a:lnTo>
                <a:lnTo>
                  <a:pt x="88366" y="59756"/>
                </a:lnTo>
                <a:lnTo>
                  <a:pt x="91835" y="57935"/>
                </a:lnTo>
                <a:lnTo>
                  <a:pt x="99696" y="52719"/>
                </a:lnTo>
                <a:lnTo>
                  <a:pt x="100341" y="51338"/>
                </a:lnTo>
                <a:lnTo>
                  <a:pt x="100771" y="49466"/>
                </a:lnTo>
                <a:lnTo>
                  <a:pt x="101058" y="47265"/>
                </a:lnTo>
                <a:lnTo>
                  <a:pt x="101249" y="44845"/>
                </a:lnTo>
                <a:lnTo>
                  <a:pt x="101376" y="42279"/>
                </a:lnTo>
                <a:lnTo>
                  <a:pt x="101461" y="39616"/>
                </a:lnTo>
                <a:lnTo>
                  <a:pt x="100565" y="35936"/>
                </a:lnTo>
                <a:lnTo>
                  <a:pt x="99016" y="31577"/>
                </a:lnTo>
                <a:lnTo>
                  <a:pt x="97030" y="26767"/>
                </a:lnTo>
                <a:lnTo>
                  <a:pt x="94754" y="23559"/>
                </a:lnTo>
                <a:lnTo>
                  <a:pt x="92283" y="21421"/>
                </a:lnTo>
                <a:lnTo>
                  <a:pt x="86026" y="17990"/>
                </a:lnTo>
                <a:lnTo>
                  <a:pt x="84560" y="16756"/>
                </a:lnTo>
                <a:lnTo>
                  <a:pt x="82631" y="14980"/>
                </a:lnTo>
                <a:lnTo>
                  <a:pt x="80391" y="12845"/>
                </a:lnTo>
                <a:lnTo>
                  <a:pt x="77946" y="11420"/>
                </a:lnTo>
                <a:lnTo>
                  <a:pt x="75364" y="10471"/>
                </a:lnTo>
                <a:lnTo>
                  <a:pt x="72690" y="9839"/>
                </a:lnTo>
                <a:lnTo>
                  <a:pt x="69002" y="9416"/>
                </a:lnTo>
                <a:lnTo>
                  <a:pt x="64638" y="9135"/>
                </a:lnTo>
                <a:lnTo>
                  <a:pt x="59824" y="8948"/>
                </a:lnTo>
                <a:lnTo>
                  <a:pt x="55662" y="9775"/>
                </a:lnTo>
                <a:lnTo>
                  <a:pt x="51935" y="11279"/>
                </a:lnTo>
                <a:lnTo>
                  <a:pt x="48498" y="13234"/>
                </a:lnTo>
                <a:lnTo>
                  <a:pt x="39599" y="17947"/>
                </a:lnTo>
                <a:lnTo>
                  <a:pt x="34559" y="20537"/>
                </a:lnTo>
                <a:lnTo>
                  <a:pt x="30246" y="22264"/>
                </a:lnTo>
                <a:lnTo>
                  <a:pt x="26418" y="23415"/>
                </a:lnTo>
                <a:lnTo>
                  <a:pt x="22914" y="24183"/>
                </a:lnTo>
                <a:lnTo>
                  <a:pt x="19626" y="25647"/>
                </a:lnTo>
                <a:lnTo>
                  <a:pt x="16481" y="27576"/>
                </a:lnTo>
                <a:lnTo>
                  <a:pt x="13432" y="29814"/>
                </a:lnTo>
                <a:lnTo>
                  <a:pt x="11399" y="32258"/>
                </a:lnTo>
                <a:lnTo>
                  <a:pt x="10044" y="34840"/>
                </a:lnTo>
                <a:lnTo>
                  <a:pt x="7869" y="41278"/>
                </a:lnTo>
                <a:lnTo>
                  <a:pt x="6738" y="42759"/>
                </a:lnTo>
                <a:lnTo>
                  <a:pt x="5031" y="44698"/>
                </a:lnTo>
                <a:lnTo>
                  <a:pt x="2941" y="46944"/>
                </a:lnTo>
                <a:lnTo>
                  <a:pt x="1548" y="49393"/>
                </a:lnTo>
                <a:lnTo>
                  <a:pt x="619" y="51979"/>
                </a:lnTo>
                <a:lnTo>
                  <a:pt x="0" y="54655"/>
                </a:lnTo>
                <a:lnTo>
                  <a:pt x="539" y="56439"/>
                </a:lnTo>
                <a:lnTo>
                  <a:pt x="1852" y="57629"/>
                </a:lnTo>
                <a:lnTo>
                  <a:pt x="3679" y="58422"/>
                </a:lnTo>
                <a:lnTo>
                  <a:pt x="5850" y="60855"/>
                </a:lnTo>
                <a:lnTo>
                  <a:pt x="8249" y="64383"/>
                </a:lnTo>
                <a:lnTo>
                  <a:pt x="10801" y="68639"/>
                </a:lnTo>
                <a:lnTo>
                  <a:pt x="13455" y="71477"/>
                </a:lnTo>
                <a:lnTo>
                  <a:pt x="16177" y="73369"/>
                </a:lnTo>
                <a:lnTo>
                  <a:pt x="18944" y="74630"/>
                </a:lnTo>
                <a:lnTo>
                  <a:pt x="20789" y="76423"/>
                </a:lnTo>
                <a:lnTo>
                  <a:pt x="22019" y="78572"/>
                </a:lnTo>
                <a:lnTo>
                  <a:pt x="22839" y="80956"/>
                </a:lnTo>
                <a:lnTo>
                  <a:pt x="24338" y="82546"/>
                </a:lnTo>
                <a:lnTo>
                  <a:pt x="26290" y="83606"/>
                </a:lnTo>
                <a:lnTo>
                  <a:pt x="28543" y="84312"/>
                </a:lnTo>
                <a:lnTo>
                  <a:pt x="31951" y="84783"/>
                </a:lnTo>
                <a:lnTo>
                  <a:pt x="36128" y="85097"/>
                </a:lnTo>
                <a:lnTo>
                  <a:pt x="40817" y="85306"/>
                </a:lnTo>
                <a:lnTo>
                  <a:pt x="51108" y="85539"/>
                </a:lnTo>
                <a:lnTo>
                  <a:pt x="56519" y="85601"/>
                </a:lnTo>
                <a:lnTo>
                  <a:pt x="61079" y="84690"/>
                </a:lnTo>
                <a:lnTo>
                  <a:pt x="65071" y="83130"/>
                </a:lnTo>
                <a:lnTo>
                  <a:pt x="68685" y="81137"/>
                </a:lnTo>
                <a:lnTo>
                  <a:pt x="73000" y="79809"/>
                </a:lnTo>
                <a:lnTo>
                  <a:pt x="77781" y="78924"/>
                </a:lnTo>
                <a:lnTo>
                  <a:pt x="90041" y="77503"/>
                </a:lnTo>
                <a:lnTo>
                  <a:pt x="91999" y="76433"/>
                </a:lnTo>
                <a:lnTo>
                  <a:pt x="94257" y="74768"/>
                </a:lnTo>
                <a:lnTo>
                  <a:pt x="96715" y="72705"/>
                </a:lnTo>
                <a:lnTo>
                  <a:pt x="98354" y="70378"/>
                </a:lnTo>
                <a:lnTo>
                  <a:pt x="99446" y="67874"/>
                </a:lnTo>
                <a:lnTo>
                  <a:pt x="100174" y="65252"/>
                </a:lnTo>
                <a:lnTo>
                  <a:pt x="102565" y="62551"/>
                </a:lnTo>
                <a:lnTo>
                  <a:pt x="106064" y="59798"/>
                </a:lnTo>
                <a:lnTo>
                  <a:pt x="110301" y="57010"/>
                </a:lnTo>
                <a:lnTo>
                  <a:pt x="113126" y="53247"/>
                </a:lnTo>
                <a:lnTo>
                  <a:pt x="115010" y="48833"/>
                </a:lnTo>
                <a:lnTo>
                  <a:pt x="116265" y="43985"/>
                </a:lnTo>
                <a:lnTo>
                  <a:pt x="117102" y="39801"/>
                </a:lnTo>
                <a:lnTo>
                  <a:pt x="117660" y="36059"/>
                </a:lnTo>
                <a:lnTo>
                  <a:pt x="118032" y="32612"/>
                </a:lnTo>
                <a:lnTo>
                  <a:pt x="118280" y="29361"/>
                </a:lnTo>
                <a:lnTo>
                  <a:pt x="118445" y="26242"/>
                </a:lnTo>
                <a:lnTo>
                  <a:pt x="118555" y="23209"/>
                </a:lnTo>
                <a:lnTo>
                  <a:pt x="117676" y="20236"/>
                </a:lnTo>
                <a:lnTo>
                  <a:pt x="116138" y="17300"/>
                </a:lnTo>
                <a:lnTo>
                  <a:pt x="114160" y="14391"/>
                </a:lnTo>
                <a:lnTo>
                  <a:pt x="111888" y="11499"/>
                </a:lnTo>
                <a:lnTo>
                  <a:pt x="109422" y="8619"/>
                </a:lnTo>
                <a:lnTo>
                  <a:pt x="106825" y="5746"/>
                </a:lnTo>
                <a:lnTo>
                  <a:pt x="104141" y="3831"/>
                </a:lnTo>
                <a:lnTo>
                  <a:pt x="101399" y="2554"/>
                </a:lnTo>
                <a:lnTo>
                  <a:pt x="98619" y="1702"/>
                </a:lnTo>
                <a:lnTo>
                  <a:pt x="95813" y="2087"/>
                </a:lnTo>
                <a:lnTo>
                  <a:pt x="92990" y="3297"/>
                </a:lnTo>
                <a:lnTo>
                  <a:pt x="90155" y="5055"/>
                </a:lnTo>
                <a:lnTo>
                  <a:pt x="87313" y="6228"/>
                </a:lnTo>
                <a:lnTo>
                  <a:pt x="84466" y="7009"/>
                </a:lnTo>
                <a:lnTo>
                  <a:pt x="81615" y="7531"/>
                </a:lnTo>
                <a:lnTo>
                  <a:pt x="78762" y="8830"/>
                </a:lnTo>
                <a:lnTo>
                  <a:pt x="75907" y="10650"/>
                </a:lnTo>
                <a:lnTo>
                  <a:pt x="73052" y="12814"/>
                </a:lnTo>
                <a:lnTo>
                  <a:pt x="68291" y="15211"/>
                </a:lnTo>
                <a:lnTo>
                  <a:pt x="62259" y="17760"/>
                </a:lnTo>
                <a:lnTo>
                  <a:pt x="55380" y="20413"/>
                </a:lnTo>
                <a:lnTo>
                  <a:pt x="49842" y="23134"/>
                </a:lnTo>
                <a:lnTo>
                  <a:pt x="45198" y="25900"/>
                </a:lnTo>
                <a:lnTo>
                  <a:pt x="41149" y="28696"/>
                </a:lnTo>
                <a:lnTo>
                  <a:pt x="37497" y="32466"/>
                </a:lnTo>
                <a:lnTo>
                  <a:pt x="34110" y="36884"/>
                </a:lnTo>
                <a:lnTo>
                  <a:pt x="30899" y="41734"/>
                </a:lnTo>
                <a:lnTo>
                  <a:pt x="28759" y="46873"/>
                </a:lnTo>
                <a:lnTo>
                  <a:pt x="27332" y="52204"/>
                </a:lnTo>
                <a:lnTo>
                  <a:pt x="26381" y="57663"/>
                </a:lnTo>
                <a:lnTo>
                  <a:pt x="26699" y="62254"/>
                </a:lnTo>
                <a:lnTo>
                  <a:pt x="27864" y="66268"/>
                </a:lnTo>
                <a:lnTo>
                  <a:pt x="29593" y="69896"/>
                </a:lnTo>
                <a:lnTo>
                  <a:pt x="31698" y="72315"/>
                </a:lnTo>
                <a:lnTo>
                  <a:pt x="34054" y="73927"/>
                </a:lnTo>
                <a:lnTo>
                  <a:pt x="36577" y="75002"/>
                </a:lnTo>
                <a:lnTo>
                  <a:pt x="40164" y="75719"/>
                </a:lnTo>
                <a:lnTo>
                  <a:pt x="44461" y="76197"/>
                </a:lnTo>
                <a:lnTo>
                  <a:pt x="49230" y="76515"/>
                </a:lnTo>
                <a:lnTo>
                  <a:pt x="54314" y="76728"/>
                </a:lnTo>
                <a:lnTo>
                  <a:pt x="69620" y="77027"/>
                </a:lnTo>
                <a:lnTo>
                  <a:pt x="77244" y="77097"/>
                </a:lnTo>
                <a:lnTo>
                  <a:pt x="80610" y="76163"/>
                </a:lnTo>
                <a:lnTo>
                  <a:pt x="83807" y="74588"/>
                </a:lnTo>
                <a:lnTo>
                  <a:pt x="86891" y="72585"/>
                </a:lnTo>
                <a:lnTo>
                  <a:pt x="89899" y="71250"/>
                </a:lnTo>
                <a:lnTo>
                  <a:pt x="92857" y="70360"/>
                </a:lnTo>
                <a:lnTo>
                  <a:pt x="95782" y="69767"/>
                </a:lnTo>
                <a:lnTo>
                  <a:pt x="97732" y="68419"/>
                </a:lnTo>
                <a:lnTo>
                  <a:pt x="99031" y="66567"/>
                </a:lnTo>
                <a:lnTo>
                  <a:pt x="99898" y="64381"/>
                </a:lnTo>
                <a:lnTo>
                  <a:pt x="101428" y="62923"/>
                </a:lnTo>
                <a:lnTo>
                  <a:pt x="103401" y="61951"/>
                </a:lnTo>
                <a:lnTo>
                  <a:pt x="105668" y="61304"/>
                </a:lnTo>
                <a:lnTo>
                  <a:pt x="108133" y="58967"/>
                </a:lnTo>
                <a:lnTo>
                  <a:pt x="110728" y="55504"/>
                </a:lnTo>
                <a:lnTo>
                  <a:pt x="113410" y="51290"/>
                </a:lnTo>
                <a:lnTo>
                  <a:pt x="116151" y="46576"/>
                </a:lnTo>
                <a:lnTo>
                  <a:pt x="118931" y="41528"/>
                </a:lnTo>
                <a:lnTo>
                  <a:pt x="121737" y="36258"/>
                </a:lnTo>
                <a:lnTo>
                  <a:pt x="122655" y="31792"/>
                </a:lnTo>
                <a:lnTo>
                  <a:pt x="122315" y="27862"/>
                </a:lnTo>
                <a:lnTo>
                  <a:pt x="121135" y="24290"/>
                </a:lnTo>
                <a:lnTo>
                  <a:pt x="119396" y="20003"/>
                </a:lnTo>
                <a:lnTo>
                  <a:pt x="117284" y="15241"/>
                </a:lnTo>
                <a:lnTo>
                  <a:pt x="114924" y="10160"/>
                </a:lnTo>
                <a:lnTo>
                  <a:pt x="112398" y="6774"/>
                </a:lnTo>
                <a:lnTo>
                  <a:pt x="109762" y="4516"/>
                </a:lnTo>
                <a:lnTo>
                  <a:pt x="107052" y="3011"/>
                </a:lnTo>
                <a:lnTo>
                  <a:pt x="104292" y="2007"/>
                </a:lnTo>
                <a:lnTo>
                  <a:pt x="101500" y="1338"/>
                </a:lnTo>
                <a:lnTo>
                  <a:pt x="98686" y="892"/>
                </a:lnTo>
                <a:lnTo>
                  <a:pt x="93953" y="595"/>
                </a:lnTo>
                <a:lnTo>
                  <a:pt x="81073" y="264"/>
                </a:lnTo>
                <a:lnTo>
                  <a:pt x="66859" y="78"/>
                </a:lnTo>
                <a:lnTo>
                  <a:pt x="62257" y="1957"/>
                </a:lnTo>
                <a:lnTo>
                  <a:pt x="57284" y="5115"/>
                </a:lnTo>
                <a:lnTo>
                  <a:pt x="52064" y="9125"/>
                </a:lnTo>
                <a:lnTo>
                  <a:pt x="46679" y="12751"/>
                </a:lnTo>
                <a:lnTo>
                  <a:pt x="41184" y="16120"/>
                </a:lnTo>
                <a:lnTo>
                  <a:pt x="35615" y="19320"/>
                </a:lnTo>
                <a:lnTo>
                  <a:pt x="30950" y="23357"/>
                </a:lnTo>
                <a:lnTo>
                  <a:pt x="26888" y="27954"/>
                </a:lnTo>
                <a:lnTo>
                  <a:pt x="23227" y="32923"/>
                </a:lnTo>
                <a:lnTo>
                  <a:pt x="19834" y="37189"/>
                </a:lnTo>
                <a:lnTo>
                  <a:pt x="16620" y="40985"/>
                </a:lnTo>
                <a:lnTo>
                  <a:pt x="13525" y="44469"/>
                </a:lnTo>
                <a:lnTo>
                  <a:pt x="11461" y="47743"/>
                </a:lnTo>
                <a:lnTo>
                  <a:pt x="10085" y="50879"/>
                </a:lnTo>
                <a:lnTo>
                  <a:pt x="7877" y="58205"/>
                </a:lnTo>
                <a:lnTo>
                  <a:pt x="8648" y="60710"/>
                </a:lnTo>
                <a:lnTo>
                  <a:pt x="10115" y="64286"/>
                </a:lnTo>
                <a:lnTo>
                  <a:pt x="12045" y="68575"/>
                </a:lnTo>
                <a:lnTo>
                  <a:pt x="14285" y="72387"/>
                </a:lnTo>
                <a:lnTo>
                  <a:pt x="16730" y="75880"/>
                </a:lnTo>
                <a:lnTo>
                  <a:pt x="19313" y="79162"/>
                </a:lnTo>
                <a:lnTo>
                  <a:pt x="21987" y="81350"/>
                </a:lnTo>
                <a:lnTo>
                  <a:pt x="24723" y="82808"/>
                </a:lnTo>
                <a:lnTo>
                  <a:pt x="27499" y="83781"/>
                </a:lnTo>
                <a:lnTo>
                  <a:pt x="30302" y="84429"/>
                </a:lnTo>
                <a:lnTo>
                  <a:pt x="33123" y="84861"/>
                </a:lnTo>
                <a:lnTo>
                  <a:pt x="35957" y="85149"/>
                </a:lnTo>
                <a:lnTo>
                  <a:pt x="40703" y="84388"/>
                </a:lnTo>
                <a:lnTo>
                  <a:pt x="46725" y="82929"/>
                </a:lnTo>
                <a:lnTo>
                  <a:pt x="53597" y="81004"/>
                </a:lnTo>
                <a:lnTo>
                  <a:pt x="59131" y="79720"/>
                </a:lnTo>
                <a:lnTo>
                  <a:pt x="63773" y="78864"/>
                </a:lnTo>
                <a:lnTo>
                  <a:pt x="67819" y="78294"/>
                </a:lnTo>
                <a:lnTo>
                  <a:pt x="70517" y="76961"/>
                </a:lnTo>
                <a:lnTo>
                  <a:pt x="72316" y="75120"/>
                </a:lnTo>
                <a:lnTo>
                  <a:pt x="73515" y="72940"/>
                </a:lnTo>
                <a:lnTo>
                  <a:pt x="75267" y="71486"/>
                </a:lnTo>
                <a:lnTo>
                  <a:pt x="77388" y="70518"/>
                </a:lnTo>
                <a:lnTo>
                  <a:pt x="79754" y="69872"/>
                </a:lnTo>
                <a:lnTo>
                  <a:pt x="81331" y="68489"/>
                </a:lnTo>
                <a:lnTo>
                  <a:pt x="82383" y="66614"/>
                </a:lnTo>
                <a:lnTo>
                  <a:pt x="83084" y="64412"/>
                </a:lnTo>
                <a:lnTo>
                  <a:pt x="84504" y="61991"/>
                </a:lnTo>
                <a:lnTo>
                  <a:pt x="86403" y="59425"/>
                </a:lnTo>
                <a:lnTo>
                  <a:pt x="88621" y="56762"/>
                </a:lnTo>
                <a:lnTo>
                  <a:pt x="90100" y="54034"/>
                </a:lnTo>
                <a:lnTo>
                  <a:pt x="91086" y="51262"/>
                </a:lnTo>
                <a:lnTo>
                  <a:pt x="91744" y="48463"/>
                </a:lnTo>
                <a:lnTo>
                  <a:pt x="91229" y="45643"/>
                </a:lnTo>
                <a:lnTo>
                  <a:pt x="89934" y="42811"/>
                </a:lnTo>
                <a:lnTo>
                  <a:pt x="88118" y="39971"/>
                </a:lnTo>
                <a:lnTo>
                  <a:pt x="86907" y="37125"/>
                </a:lnTo>
                <a:lnTo>
                  <a:pt x="86100" y="34275"/>
                </a:lnTo>
                <a:lnTo>
                  <a:pt x="85562" y="31422"/>
                </a:lnTo>
                <a:lnTo>
                  <a:pt x="83299" y="30473"/>
                </a:lnTo>
                <a:lnTo>
                  <a:pt x="79884" y="30793"/>
                </a:lnTo>
                <a:lnTo>
                  <a:pt x="69819" y="33599"/>
                </a:lnTo>
                <a:lnTo>
                  <a:pt x="68993" y="34782"/>
                </a:lnTo>
                <a:lnTo>
                  <a:pt x="68442" y="36523"/>
                </a:lnTo>
                <a:lnTo>
                  <a:pt x="68075" y="38636"/>
                </a:lnTo>
                <a:lnTo>
                  <a:pt x="65925" y="40997"/>
                </a:lnTo>
                <a:lnTo>
                  <a:pt x="62587" y="43524"/>
                </a:lnTo>
                <a:lnTo>
                  <a:pt x="58457" y="46161"/>
                </a:lnTo>
                <a:lnTo>
                  <a:pt x="55703" y="48872"/>
                </a:lnTo>
                <a:lnTo>
                  <a:pt x="53867" y="51631"/>
                </a:lnTo>
                <a:lnTo>
                  <a:pt x="50196" y="6000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1585"/>
          <p:cNvSpPr/>
          <p:nvPr/>
        </p:nvSpPr>
        <p:spPr>
          <a:xfrm>
            <a:off x="2986087" y="4697729"/>
            <a:ext cx="25718" cy="51437"/>
          </a:xfrm>
          <a:custGeom>
            <a:avLst/>
            <a:gdLst/>
            <a:ahLst/>
            <a:cxnLst/>
            <a:rect l="0" t="0" r="0" b="0"/>
            <a:pathLst>
              <a:path w="25718" h="51437">
                <a:moveTo>
                  <a:pt x="25717" y="0"/>
                </a:moveTo>
                <a:lnTo>
                  <a:pt x="6405" y="19313"/>
                </a:lnTo>
                <a:lnTo>
                  <a:pt x="4270" y="22401"/>
                </a:lnTo>
                <a:lnTo>
                  <a:pt x="2847" y="25412"/>
                </a:lnTo>
                <a:lnTo>
                  <a:pt x="0" y="5143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1586"/>
          <p:cNvSpPr/>
          <p:nvPr/>
        </p:nvSpPr>
        <p:spPr>
          <a:xfrm>
            <a:off x="2960522" y="4656216"/>
            <a:ext cx="128401" cy="126755"/>
          </a:xfrm>
          <a:custGeom>
            <a:avLst/>
            <a:gdLst/>
            <a:ahLst/>
            <a:cxnLst/>
            <a:rect l="0" t="0" r="0" b="0"/>
            <a:pathLst>
              <a:path w="128401" h="126755">
                <a:moveTo>
                  <a:pt x="59855" y="110094"/>
                </a:moveTo>
                <a:lnTo>
                  <a:pt x="78058" y="105543"/>
                </a:lnTo>
                <a:lnTo>
                  <a:pt x="84373" y="103250"/>
                </a:lnTo>
                <a:lnTo>
                  <a:pt x="89535" y="100769"/>
                </a:lnTo>
                <a:lnTo>
                  <a:pt x="100114" y="94493"/>
                </a:lnTo>
                <a:lnTo>
                  <a:pt x="104100" y="91095"/>
                </a:lnTo>
                <a:lnTo>
                  <a:pt x="109870" y="85703"/>
                </a:lnTo>
                <a:lnTo>
                  <a:pt x="115420" y="80218"/>
                </a:lnTo>
                <a:lnTo>
                  <a:pt x="116901" y="77795"/>
                </a:lnTo>
                <a:lnTo>
                  <a:pt x="117888" y="75226"/>
                </a:lnTo>
                <a:lnTo>
                  <a:pt x="118546" y="72561"/>
                </a:lnTo>
                <a:lnTo>
                  <a:pt x="118985" y="69832"/>
                </a:lnTo>
                <a:lnTo>
                  <a:pt x="119277" y="67060"/>
                </a:lnTo>
                <a:lnTo>
                  <a:pt x="119472" y="64260"/>
                </a:lnTo>
                <a:lnTo>
                  <a:pt x="119602" y="61440"/>
                </a:lnTo>
                <a:lnTo>
                  <a:pt x="119747" y="55767"/>
                </a:lnTo>
                <a:lnTo>
                  <a:pt x="119828" y="47219"/>
                </a:lnTo>
                <a:lnTo>
                  <a:pt x="118887" y="43412"/>
                </a:lnTo>
                <a:lnTo>
                  <a:pt x="117307" y="38969"/>
                </a:lnTo>
                <a:lnTo>
                  <a:pt x="115302" y="34102"/>
                </a:lnTo>
                <a:lnTo>
                  <a:pt x="113964" y="29905"/>
                </a:lnTo>
                <a:lnTo>
                  <a:pt x="113073" y="26155"/>
                </a:lnTo>
                <a:lnTo>
                  <a:pt x="112479" y="22702"/>
                </a:lnTo>
                <a:lnTo>
                  <a:pt x="112082" y="19447"/>
                </a:lnTo>
                <a:lnTo>
                  <a:pt x="111818" y="16325"/>
                </a:lnTo>
                <a:lnTo>
                  <a:pt x="111642" y="13292"/>
                </a:lnTo>
                <a:lnTo>
                  <a:pt x="110572" y="11269"/>
                </a:lnTo>
                <a:lnTo>
                  <a:pt x="108907" y="9920"/>
                </a:lnTo>
                <a:lnTo>
                  <a:pt x="106843" y="9022"/>
                </a:lnTo>
                <a:lnTo>
                  <a:pt x="99471" y="5483"/>
                </a:lnTo>
                <a:lnTo>
                  <a:pt x="94838" y="3206"/>
                </a:lnTo>
                <a:lnTo>
                  <a:pt x="90797" y="1687"/>
                </a:lnTo>
                <a:lnTo>
                  <a:pt x="87151" y="676"/>
                </a:lnTo>
                <a:lnTo>
                  <a:pt x="83767" y="0"/>
                </a:lnTo>
                <a:lnTo>
                  <a:pt x="78654" y="503"/>
                </a:lnTo>
                <a:lnTo>
                  <a:pt x="72388" y="1791"/>
                </a:lnTo>
                <a:lnTo>
                  <a:pt x="65353" y="3602"/>
                </a:lnTo>
                <a:lnTo>
                  <a:pt x="59710" y="4809"/>
                </a:lnTo>
                <a:lnTo>
                  <a:pt x="54996" y="5614"/>
                </a:lnTo>
                <a:lnTo>
                  <a:pt x="50900" y="6150"/>
                </a:lnTo>
                <a:lnTo>
                  <a:pt x="47218" y="7460"/>
                </a:lnTo>
                <a:lnTo>
                  <a:pt x="43810" y="9287"/>
                </a:lnTo>
                <a:lnTo>
                  <a:pt x="40586" y="11456"/>
                </a:lnTo>
                <a:lnTo>
                  <a:pt x="37484" y="13855"/>
                </a:lnTo>
                <a:lnTo>
                  <a:pt x="34464" y="16407"/>
                </a:lnTo>
                <a:lnTo>
                  <a:pt x="31497" y="19061"/>
                </a:lnTo>
                <a:lnTo>
                  <a:pt x="29520" y="21783"/>
                </a:lnTo>
                <a:lnTo>
                  <a:pt x="28202" y="24550"/>
                </a:lnTo>
                <a:lnTo>
                  <a:pt x="27323" y="27347"/>
                </a:lnTo>
                <a:lnTo>
                  <a:pt x="23879" y="33022"/>
                </a:lnTo>
                <a:lnTo>
                  <a:pt x="18726" y="40615"/>
                </a:lnTo>
                <a:lnTo>
                  <a:pt x="12433" y="49487"/>
                </a:lnTo>
                <a:lnTo>
                  <a:pt x="8238" y="56354"/>
                </a:lnTo>
                <a:lnTo>
                  <a:pt x="5441" y="61885"/>
                </a:lnTo>
                <a:lnTo>
                  <a:pt x="3577" y="66525"/>
                </a:lnTo>
                <a:lnTo>
                  <a:pt x="3286" y="71522"/>
                </a:lnTo>
                <a:lnTo>
                  <a:pt x="4045" y="76759"/>
                </a:lnTo>
                <a:lnTo>
                  <a:pt x="5503" y="82156"/>
                </a:lnTo>
                <a:lnTo>
                  <a:pt x="7428" y="86706"/>
                </a:lnTo>
                <a:lnTo>
                  <a:pt x="9664" y="90692"/>
                </a:lnTo>
                <a:lnTo>
                  <a:pt x="12107" y="94302"/>
                </a:lnTo>
                <a:lnTo>
                  <a:pt x="14688" y="97661"/>
                </a:lnTo>
                <a:lnTo>
                  <a:pt x="17361" y="100852"/>
                </a:lnTo>
                <a:lnTo>
                  <a:pt x="20096" y="103932"/>
                </a:lnTo>
                <a:lnTo>
                  <a:pt x="22871" y="105986"/>
                </a:lnTo>
                <a:lnTo>
                  <a:pt x="25674" y="107356"/>
                </a:lnTo>
                <a:lnTo>
                  <a:pt x="28495" y="108268"/>
                </a:lnTo>
                <a:lnTo>
                  <a:pt x="32281" y="108877"/>
                </a:lnTo>
                <a:lnTo>
                  <a:pt x="36710" y="109283"/>
                </a:lnTo>
                <a:lnTo>
                  <a:pt x="41568" y="109553"/>
                </a:lnTo>
                <a:lnTo>
                  <a:pt x="47663" y="108781"/>
                </a:lnTo>
                <a:lnTo>
                  <a:pt x="54585" y="107313"/>
                </a:lnTo>
                <a:lnTo>
                  <a:pt x="62056" y="105382"/>
                </a:lnTo>
                <a:lnTo>
                  <a:pt x="69895" y="102190"/>
                </a:lnTo>
                <a:lnTo>
                  <a:pt x="77978" y="98157"/>
                </a:lnTo>
                <a:lnTo>
                  <a:pt x="86225" y="93563"/>
                </a:lnTo>
                <a:lnTo>
                  <a:pt x="92675" y="89549"/>
                </a:lnTo>
                <a:lnTo>
                  <a:pt x="97927" y="85920"/>
                </a:lnTo>
                <a:lnTo>
                  <a:pt x="102382" y="82547"/>
                </a:lnTo>
                <a:lnTo>
                  <a:pt x="105351" y="78395"/>
                </a:lnTo>
                <a:lnTo>
                  <a:pt x="107331" y="73721"/>
                </a:lnTo>
                <a:lnTo>
                  <a:pt x="108651" y="68700"/>
                </a:lnTo>
                <a:lnTo>
                  <a:pt x="110483" y="64400"/>
                </a:lnTo>
                <a:lnTo>
                  <a:pt x="112657" y="60581"/>
                </a:lnTo>
                <a:lnTo>
                  <a:pt x="115059" y="57083"/>
                </a:lnTo>
                <a:lnTo>
                  <a:pt x="115708" y="53798"/>
                </a:lnTo>
                <a:lnTo>
                  <a:pt x="115187" y="50656"/>
                </a:lnTo>
                <a:lnTo>
                  <a:pt x="113888" y="47609"/>
                </a:lnTo>
                <a:lnTo>
                  <a:pt x="113022" y="44624"/>
                </a:lnTo>
                <a:lnTo>
                  <a:pt x="112445" y="41682"/>
                </a:lnTo>
                <a:lnTo>
                  <a:pt x="112060" y="38769"/>
                </a:lnTo>
                <a:lnTo>
                  <a:pt x="110851" y="35874"/>
                </a:lnTo>
                <a:lnTo>
                  <a:pt x="109092" y="32991"/>
                </a:lnTo>
                <a:lnTo>
                  <a:pt x="106967" y="30117"/>
                </a:lnTo>
                <a:lnTo>
                  <a:pt x="103646" y="27248"/>
                </a:lnTo>
                <a:lnTo>
                  <a:pt x="99526" y="24384"/>
                </a:lnTo>
                <a:lnTo>
                  <a:pt x="94875" y="21521"/>
                </a:lnTo>
                <a:lnTo>
                  <a:pt x="90822" y="19612"/>
                </a:lnTo>
                <a:lnTo>
                  <a:pt x="87167" y="18340"/>
                </a:lnTo>
                <a:lnTo>
                  <a:pt x="83778" y="17492"/>
                </a:lnTo>
                <a:lnTo>
                  <a:pt x="80566" y="15975"/>
                </a:lnTo>
                <a:lnTo>
                  <a:pt x="77472" y="14010"/>
                </a:lnTo>
                <a:lnTo>
                  <a:pt x="74458" y="11748"/>
                </a:lnTo>
                <a:lnTo>
                  <a:pt x="71495" y="10240"/>
                </a:lnTo>
                <a:lnTo>
                  <a:pt x="68567" y="9234"/>
                </a:lnTo>
                <a:lnTo>
                  <a:pt x="65663" y="8564"/>
                </a:lnTo>
                <a:lnTo>
                  <a:pt x="61822" y="9070"/>
                </a:lnTo>
                <a:lnTo>
                  <a:pt x="57356" y="10359"/>
                </a:lnTo>
                <a:lnTo>
                  <a:pt x="52474" y="12172"/>
                </a:lnTo>
                <a:lnTo>
                  <a:pt x="47315" y="13380"/>
                </a:lnTo>
                <a:lnTo>
                  <a:pt x="41970" y="14186"/>
                </a:lnTo>
                <a:lnTo>
                  <a:pt x="36501" y="14722"/>
                </a:lnTo>
                <a:lnTo>
                  <a:pt x="31903" y="16032"/>
                </a:lnTo>
                <a:lnTo>
                  <a:pt x="27886" y="17859"/>
                </a:lnTo>
                <a:lnTo>
                  <a:pt x="24255" y="20029"/>
                </a:lnTo>
                <a:lnTo>
                  <a:pt x="20881" y="22428"/>
                </a:lnTo>
                <a:lnTo>
                  <a:pt x="17680" y="24980"/>
                </a:lnTo>
                <a:lnTo>
                  <a:pt x="14593" y="27634"/>
                </a:lnTo>
                <a:lnTo>
                  <a:pt x="11583" y="30355"/>
                </a:lnTo>
                <a:lnTo>
                  <a:pt x="1581" y="39856"/>
                </a:lnTo>
                <a:lnTo>
                  <a:pt x="1003" y="42314"/>
                </a:lnTo>
                <a:lnTo>
                  <a:pt x="618" y="45857"/>
                </a:lnTo>
                <a:lnTo>
                  <a:pt x="361" y="50124"/>
                </a:lnTo>
                <a:lnTo>
                  <a:pt x="76" y="59946"/>
                </a:lnTo>
                <a:lnTo>
                  <a:pt x="0" y="65231"/>
                </a:lnTo>
                <a:lnTo>
                  <a:pt x="901" y="69708"/>
                </a:lnTo>
                <a:lnTo>
                  <a:pt x="2455" y="73645"/>
                </a:lnTo>
                <a:lnTo>
                  <a:pt x="4443" y="77222"/>
                </a:lnTo>
                <a:lnTo>
                  <a:pt x="5769" y="80559"/>
                </a:lnTo>
                <a:lnTo>
                  <a:pt x="6653" y="83737"/>
                </a:lnTo>
                <a:lnTo>
                  <a:pt x="7242" y="86808"/>
                </a:lnTo>
                <a:lnTo>
                  <a:pt x="8587" y="89807"/>
                </a:lnTo>
                <a:lnTo>
                  <a:pt x="10436" y="92759"/>
                </a:lnTo>
                <a:lnTo>
                  <a:pt x="12622" y="95680"/>
                </a:lnTo>
                <a:lnTo>
                  <a:pt x="15031" y="97627"/>
                </a:lnTo>
                <a:lnTo>
                  <a:pt x="17590" y="98925"/>
                </a:lnTo>
                <a:lnTo>
                  <a:pt x="20248" y="99790"/>
                </a:lnTo>
                <a:lnTo>
                  <a:pt x="22973" y="101319"/>
                </a:lnTo>
                <a:lnTo>
                  <a:pt x="25742" y="103292"/>
                </a:lnTo>
                <a:lnTo>
                  <a:pt x="28541" y="105559"/>
                </a:lnTo>
                <a:lnTo>
                  <a:pt x="31359" y="107070"/>
                </a:lnTo>
                <a:lnTo>
                  <a:pt x="34190" y="108078"/>
                </a:lnTo>
                <a:lnTo>
                  <a:pt x="37030" y="108750"/>
                </a:lnTo>
                <a:lnTo>
                  <a:pt x="41781" y="109198"/>
                </a:lnTo>
                <a:lnTo>
                  <a:pt x="47806" y="109496"/>
                </a:lnTo>
                <a:lnTo>
                  <a:pt x="62120" y="109828"/>
                </a:lnTo>
                <a:lnTo>
                  <a:pt x="78006" y="109976"/>
                </a:lnTo>
                <a:lnTo>
                  <a:pt x="84338" y="109062"/>
                </a:lnTo>
                <a:lnTo>
                  <a:pt x="89512" y="107502"/>
                </a:lnTo>
                <a:lnTo>
                  <a:pt x="93914" y="105508"/>
                </a:lnTo>
                <a:lnTo>
                  <a:pt x="97801" y="103226"/>
                </a:lnTo>
                <a:lnTo>
                  <a:pt x="101345" y="100753"/>
                </a:lnTo>
                <a:lnTo>
                  <a:pt x="104660" y="98151"/>
                </a:lnTo>
                <a:lnTo>
                  <a:pt x="107823" y="95465"/>
                </a:lnTo>
                <a:lnTo>
                  <a:pt x="110883" y="92721"/>
                </a:lnTo>
                <a:lnTo>
                  <a:pt x="113876" y="89940"/>
                </a:lnTo>
                <a:lnTo>
                  <a:pt x="115872" y="86180"/>
                </a:lnTo>
                <a:lnTo>
                  <a:pt x="117202" y="81769"/>
                </a:lnTo>
                <a:lnTo>
                  <a:pt x="118089" y="76923"/>
                </a:lnTo>
                <a:lnTo>
                  <a:pt x="117728" y="70835"/>
                </a:lnTo>
                <a:lnTo>
                  <a:pt x="116534" y="63919"/>
                </a:lnTo>
                <a:lnTo>
                  <a:pt x="112326" y="45940"/>
                </a:lnTo>
                <a:lnTo>
                  <a:pt x="111028" y="43512"/>
                </a:lnTo>
                <a:lnTo>
                  <a:pt x="109210" y="40941"/>
                </a:lnTo>
                <a:lnTo>
                  <a:pt x="107046" y="38274"/>
                </a:lnTo>
                <a:lnTo>
                  <a:pt x="104651" y="36496"/>
                </a:lnTo>
                <a:lnTo>
                  <a:pt x="102101" y="35311"/>
                </a:lnTo>
                <a:lnTo>
                  <a:pt x="99449" y="34521"/>
                </a:lnTo>
                <a:lnTo>
                  <a:pt x="95776" y="33042"/>
                </a:lnTo>
                <a:lnTo>
                  <a:pt x="91422" y="31104"/>
                </a:lnTo>
                <a:lnTo>
                  <a:pt x="86615" y="28858"/>
                </a:lnTo>
                <a:lnTo>
                  <a:pt x="82457" y="27362"/>
                </a:lnTo>
                <a:lnTo>
                  <a:pt x="78733" y="26364"/>
                </a:lnTo>
                <a:lnTo>
                  <a:pt x="75298" y="25699"/>
                </a:lnTo>
                <a:lnTo>
                  <a:pt x="71103" y="25256"/>
                </a:lnTo>
                <a:lnTo>
                  <a:pt x="66401" y="24960"/>
                </a:lnTo>
                <a:lnTo>
                  <a:pt x="61362" y="24763"/>
                </a:lnTo>
                <a:lnTo>
                  <a:pt x="57050" y="25584"/>
                </a:lnTo>
                <a:lnTo>
                  <a:pt x="53222" y="27084"/>
                </a:lnTo>
                <a:lnTo>
                  <a:pt x="49718" y="29036"/>
                </a:lnTo>
                <a:lnTo>
                  <a:pt x="40745" y="33746"/>
                </a:lnTo>
                <a:lnTo>
                  <a:pt x="35685" y="36335"/>
                </a:lnTo>
                <a:lnTo>
                  <a:pt x="32311" y="39014"/>
                </a:lnTo>
                <a:lnTo>
                  <a:pt x="30063" y="41752"/>
                </a:lnTo>
                <a:lnTo>
                  <a:pt x="28563" y="44530"/>
                </a:lnTo>
                <a:lnTo>
                  <a:pt x="27564" y="47334"/>
                </a:lnTo>
                <a:lnTo>
                  <a:pt x="26898" y="50157"/>
                </a:lnTo>
                <a:lnTo>
                  <a:pt x="26454" y="52991"/>
                </a:lnTo>
                <a:lnTo>
                  <a:pt x="26157" y="55833"/>
                </a:lnTo>
                <a:lnTo>
                  <a:pt x="25960" y="58679"/>
                </a:lnTo>
                <a:lnTo>
                  <a:pt x="25828" y="61530"/>
                </a:lnTo>
                <a:lnTo>
                  <a:pt x="25643" y="79194"/>
                </a:lnTo>
                <a:lnTo>
                  <a:pt x="26570" y="85684"/>
                </a:lnTo>
                <a:lnTo>
                  <a:pt x="28140" y="91916"/>
                </a:lnTo>
                <a:lnTo>
                  <a:pt x="30139" y="97975"/>
                </a:lnTo>
                <a:lnTo>
                  <a:pt x="32424" y="102014"/>
                </a:lnTo>
                <a:lnTo>
                  <a:pt x="34900" y="104708"/>
                </a:lnTo>
                <a:lnTo>
                  <a:pt x="37503" y="106503"/>
                </a:lnTo>
                <a:lnTo>
                  <a:pt x="40191" y="108652"/>
                </a:lnTo>
                <a:lnTo>
                  <a:pt x="42936" y="111038"/>
                </a:lnTo>
                <a:lnTo>
                  <a:pt x="45718" y="113580"/>
                </a:lnTo>
                <a:lnTo>
                  <a:pt x="51349" y="118946"/>
                </a:lnTo>
                <a:lnTo>
                  <a:pt x="54185" y="121710"/>
                </a:lnTo>
                <a:lnTo>
                  <a:pt x="57027" y="123553"/>
                </a:lnTo>
                <a:lnTo>
                  <a:pt x="59875" y="124782"/>
                </a:lnTo>
                <a:lnTo>
                  <a:pt x="62726" y="125601"/>
                </a:lnTo>
                <a:lnTo>
                  <a:pt x="66531" y="126147"/>
                </a:lnTo>
                <a:lnTo>
                  <a:pt x="70973" y="126511"/>
                </a:lnTo>
                <a:lnTo>
                  <a:pt x="75840" y="126754"/>
                </a:lnTo>
                <a:lnTo>
                  <a:pt x="80989" y="125963"/>
                </a:lnTo>
                <a:lnTo>
                  <a:pt x="86327" y="124483"/>
                </a:lnTo>
                <a:lnTo>
                  <a:pt x="91790" y="122544"/>
                </a:lnTo>
                <a:lnTo>
                  <a:pt x="96385" y="120299"/>
                </a:lnTo>
                <a:lnTo>
                  <a:pt x="100401" y="117850"/>
                </a:lnTo>
                <a:lnTo>
                  <a:pt x="104031" y="115265"/>
                </a:lnTo>
                <a:lnTo>
                  <a:pt x="107403" y="113541"/>
                </a:lnTo>
                <a:lnTo>
                  <a:pt x="110603" y="112392"/>
                </a:lnTo>
                <a:lnTo>
                  <a:pt x="113690" y="111625"/>
                </a:lnTo>
                <a:lnTo>
                  <a:pt x="115747" y="110163"/>
                </a:lnTo>
                <a:lnTo>
                  <a:pt x="117119" y="108235"/>
                </a:lnTo>
                <a:lnTo>
                  <a:pt x="118034" y="105997"/>
                </a:lnTo>
                <a:lnTo>
                  <a:pt x="119596" y="103552"/>
                </a:lnTo>
                <a:lnTo>
                  <a:pt x="121590" y="100970"/>
                </a:lnTo>
                <a:lnTo>
                  <a:pt x="123872" y="98296"/>
                </a:lnTo>
                <a:lnTo>
                  <a:pt x="125393" y="95562"/>
                </a:lnTo>
                <a:lnTo>
                  <a:pt x="126407" y="92785"/>
                </a:lnTo>
                <a:lnTo>
                  <a:pt x="127083" y="89983"/>
                </a:lnTo>
                <a:lnTo>
                  <a:pt x="127533" y="87161"/>
                </a:lnTo>
                <a:lnTo>
                  <a:pt x="127834" y="84328"/>
                </a:lnTo>
                <a:lnTo>
                  <a:pt x="128034" y="81486"/>
                </a:lnTo>
                <a:lnTo>
                  <a:pt x="128168" y="78639"/>
                </a:lnTo>
                <a:lnTo>
                  <a:pt x="128316" y="72936"/>
                </a:lnTo>
                <a:lnTo>
                  <a:pt x="128400" y="64371"/>
                </a:lnTo>
                <a:lnTo>
                  <a:pt x="127459" y="62467"/>
                </a:lnTo>
                <a:lnTo>
                  <a:pt x="125880" y="61197"/>
                </a:lnTo>
                <a:lnTo>
                  <a:pt x="123874" y="60351"/>
                </a:lnTo>
                <a:lnTo>
                  <a:pt x="120632" y="57882"/>
                </a:lnTo>
                <a:lnTo>
                  <a:pt x="116565" y="54331"/>
                </a:lnTo>
                <a:lnTo>
                  <a:pt x="111949" y="50058"/>
                </a:lnTo>
                <a:lnTo>
                  <a:pt x="106967" y="47210"/>
                </a:lnTo>
                <a:lnTo>
                  <a:pt x="101741" y="45311"/>
                </a:lnTo>
                <a:lnTo>
                  <a:pt x="96351" y="44045"/>
                </a:lnTo>
                <a:lnTo>
                  <a:pt x="89901" y="43202"/>
                </a:lnTo>
                <a:lnTo>
                  <a:pt x="82743" y="42639"/>
                </a:lnTo>
                <a:lnTo>
                  <a:pt x="69075" y="42014"/>
                </a:lnTo>
                <a:lnTo>
                  <a:pt x="59825" y="41736"/>
                </a:lnTo>
                <a:lnTo>
                  <a:pt x="56025" y="42615"/>
                </a:lnTo>
                <a:lnTo>
                  <a:pt x="52539" y="44152"/>
                </a:lnTo>
                <a:lnTo>
                  <a:pt x="49263" y="46131"/>
                </a:lnTo>
                <a:lnTo>
                  <a:pt x="46126" y="48401"/>
                </a:lnTo>
                <a:lnTo>
                  <a:pt x="43082" y="50868"/>
                </a:lnTo>
                <a:lnTo>
                  <a:pt x="40101" y="53465"/>
                </a:lnTo>
                <a:lnTo>
                  <a:pt x="37161" y="55196"/>
                </a:lnTo>
                <a:lnTo>
                  <a:pt x="34248" y="56350"/>
                </a:lnTo>
                <a:lnTo>
                  <a:pt x="31353" y="57120"/>
                </a:lnTo>
                <a:lnTo>
                  <a:pt x="29424" y="58585"/>
                </a:lnTo>
                <a:lnTo>
                  <a:pt x="28138" y="60515"/>
                </a:lnTo>
                <a:lnTo>
                  <a:pt x="26073" y="65904"/>
                </a:lnTo>
                <a:lnTo>
                  <a:pt x="25904" y="68251"/>
                </a:lnTo>
                <a:lnTo>
                  <a:pt x="25791" y="71721"/>
                </a:lnTo>
                <a:lnTo>
                  <a:pt x="25716" y="75940"/>
                </a:lnTo>
                <a:lnTo>
                  <a:pt x="26618" y="79704"/>
                </a:lnTo>
                <a:lnTo>
                  <a:pt x="28172" y="83166"/>
                </a:lnTo>
                <a:lnTo>
                  <a:pt x="30160" y="86427"/>
                </a:lnTo>
                <a:lnTo>
                  <a:pt x="32439" y="88601"/>
                </a:lnTo>
                <a:lnTo>
                  <a:pt x="34910" y="90050"/>
                </a:lnTo>
                <a:lnTo>
                  <a:pt x="37510" y="91016"/>
                </a:lnTo>
                <a:lnTo>
                  <a:pt x="41148" y="91660"/>
                </a:lnTo>
                <a:lnTo>
                  <a:pt x="45479" y="92090"/>
                </a:lnTo>
                <a:lnTo>
                  <a:pt x="50271" y="92376"/>
                </a:lnTo>
                <a:lnTo>
                  <a:pt x="60675" y="92694"/>
                </a:lnTo>
                <a:lnTo>
                  <a:pt x="95357" y="92934"/>
                </a:lnTo>
                <a:lnTo>
                  <a:pt x="97811" y="91986"/>
                </a:lnTo>
                <a:lnTo>
                  <a:pt x="99446" y="90402"/>
                </a:lnTo>
                <a:lnTo>
                  <a:pt x="100537" y="88394"/>
                </a:lnTo>
                <a:lnTo>
                  <a:pt x="101264" y="86102"/>
                </a:lnTo>
                <a:lnTo>
                  <a:pt x="101749" y="83622"/>
                </a:lnTo>
                <a:lnTo>
                  <a:pt x="102071" y="81016"/>
                </a:lnTo>
                <a:lnTo>
                  <a:pt x="102286" y="78326"/>
                </a:lnTo>
                <a:lnTo>
                  <a:pt x="102430" y="75580"/>
                </a:lnTo>
                <a:lnTo>
                  <a:pt x="94145" y="6723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1587"/>
          <p:cNvSpPr/>
          <p:nvPr/>
        </p:nvSpPr>
        <p:spPr>
          <a:xfrm>
            <a:off x="3063239" y="4706302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1588"/>
          <p:cNvSpPr/>
          <p:nvPr/>
        </p:nvSpPr>
        <p:spPr>
          <a:xfrm>
            <a:off x="2737484" y="3977640"/>
            <a:ext cx="2542" cy="1"/>
          </a:xfrm>
          <a:custGeom>
            <a:avLst/>
            <a:gdLst/>
            <a:ahLst/>
            <a:cxnLst/>
            <a:rect l="0" t="0" r="0" b="0"/>
            <a:pathLst>
              <a:path w="2542" h="1">
                <a:moveTo>
                  <a:pt x="0" y="0"/>
                </a:moveTo>
                <a:lnTo>
                  <a:pt x="2541" y="0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1589"/>
          <p:cNvSpPr/>
          <p:nvPr/>
        </p:nvSpPr>
        <p:spPr>
          <a:xfrm>
            <a:off x="2754629" y="3969067"/>
            <a:ext cx="8574" cy="8574"/>
          </a:xfrm>
          <a:custGeom>
            <a:avLst/>
            <a:gdLst/>
            <a:ahLst/>
            <a:cxnLst/>
            <a:rect l="0" t="0" r="0" b="0"/>
            <a:pathLst>
              <a:path w="8574" h="8574">
                <a:moveTo>
                  <a:pt x="0" y="8573"/>
                </a:moveTo>
                <a:lnTo>
                  <a:pt x="857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1590"/>
          <p:cNvSpPr/>
          <p:nvPr/>
        </p:nvSpPr>
        <p:spPr>
          <a:xfrm>
            <a:off x="2438086" y="3909164"/>
            <a:ext cx="127830" cy="102372"/>
          </a:xfrm>
          <a:custGeom>
            <a:avLst/>
            <a:gdLst/>
            <a:ahLst/>
            <a:cxnLst/>
            <a:rect l="0" t="0" r="0" b="0"/>
            <a:pathLst>
              <a:path w="127830" h="102372">
                <a:moveTo>
                  <a:pt x="85086" y="8468"/>
                </a:moveTo>
                <a:lnTo>
                  <a:pt x="71433" y="3917"/>
                </a:lnTo>
                <a:lnTo>
                  <a:pt x="66459" y="2577"/>
                </a:lnTo>
                <a:lnTo>
                  <a:pt x="62191" y="1683"/>
                </a:lnTo>
                <a:lnTo>
                  <a:pt x="58392" y="1087"/>
                </a:lnTo>
                <a:lnTo>
                  <a:pt x="54908" y="690"/>
                </a:lnTo>
                <a:lnTo>
                  <a:pt x="51632" y="425"/>
                </a:lnTo>
                <a:lnTo>
                  <a:pt x="48496" y="249"/>
                </a:lnTo>
                <a:lnTo>
                  <a:pt x="39931" y="53"/>
                </a:lnTo>
                <a:lnTo>
                  <a:pt x="34980" y="0"/>
                </a:lnTo>
                <a:lnTo>
                  <a:pt x="29775" y="918"/>
                </a:lnTo>
                <a:lnTo>
                  <a:pt x="24399" y="2482"/>
                </a:lnTo>
                <a:lnTo>
                  <a:pt x="18911" y="4478"/>
                </a:lnTo>
                <a:lnTo>
                  <a:pt x="14299" y="5808"/>
                </a:lnTo>
                <a:lnTo>
                  <a:pt x="10272" y="6695"/>
                </a:lnTo>
                <a:lnTo>
                  <a:pt x="6635" y="7286"/>
                </a:lnTo>
                <a:lnTo>
                  <a:pt x="4210" y="8632"/>
                </a:lnTo>
                <a:lnTo>
                  <a:pt x="2594" y="10483"/>
                </a:lnTo>
                <a:lnTo>
                  <a:pt x="1516" y="12669"/>
                </a:lnTo>
                <a:lnTo>
                  <a:pt x="798" y="16031"/>
                </a:lnTo>
                <a:lnTo>
                  <a:pt x="319" y="20177"/>
                </a:lnTo>
                <a:lnTo>
                  <a:pt x="0" y="24847"/>
                </a:lnTo>
                <a:lnTo>
                  <a:pt x="1692" y="30817"/>
                </a:lnTo>
                <a:lnTo>
                  <a:pt x="4725" y="37655"/>
                </a:lnTo>
                <a:lnTo>
                  <a:pt x="8652" y="45071"/>
                </a:lnTo>
                <a:lnTo>
                  <a:pt x="12222" y="50968"/>
                </a:lnTo>
                <a:lnTo>
                  <a:pt x="15555" y="55851"/>
                </a:lnTo>
                <a:lnTo>
                  <a:pt x="18730" y="60059"/>
                </a:lnTo>
                <a:lnTo>
                  <a:pt x="21798" y="63817"/>
                </a:lnTo>
                <a:lnTo>
                  <a:pt x="24797" y="67275"/>
                </a:lnTo>
                <a:lnTo>
                  <a:pt x="27748" y="70533"/>
                </a:lnTo>
                <a:lnTo>
                  <a:pt x="31621" y="73657"/>
                </a:lnTo>
                <a:lnTo>
                  <a:pt x="36107" y="76693"/>
                </a:lnTo>
                <a:lnTo>
                  <a:pt x="41004" y="79668"/>
                </a:lnTo>
                <a:lnTo>
                  <a:pt x="45220" y="81652"/>
                </a:lnTo>
                <a:lnTo>
                  <a:pt x="48984" y="82975"/>
                </a:lnTo>
                <a:lnTo>
                  <a:pt x="52445" y="83857"/>
                </a:lnTo>
                <a:lnTo>
                  <a:pt x="55706" y="84445"/>
                </a:lnTo>
                <a:lnTo>
                  <a:pt x="58832" y="84837"/>
                </a:lnTo>
                <a:lnTo>
                  <a:pt x="61868" y="85098"/>
                </a:lnTo>
                <a:lnTo>
                  <a:pt x="64845" y="85272"/>
                </a:lnTo>
                <a:lnTo>
                  <a:pt x="70692" y="85466"/>
                </a:lnTo>
                <a:lnTo>
                  <a:pt x="75490" y="84565"/>
                </a:lnTo>
                <a:lnTo>
                  <a:pt x="81546" y="83012"/>
                </a:lnTo>
                <a:lnTo>
                  <a:pt x="88441" y="81024"/>
                </a:lnTo>
                <a:lnTo>
                  <a:pt x="93990" y="79699"/>
                </a:lnTo>
                <a:lnTo>
                  <a:pt x="98642" y="78815"/>
                </a:lnTo>
                <a:lnTo>
                  <a:pt x="102696" y="78226"/>
                </a:lnTo>
                <a:lnTo>
                  <a:pt x="106351" y="76881"/>
                </a:lnTo>
                <a:lnTo>
                  <a:pt x="109740" y="75031"/>
                </a:lnTo>
                <a:lnTo>
                  <a:pt x="117473" y="69771"/>
                </a:lnTo>
                <a:lnTo>
                  <a:pt x="119060" y="68387"/>
                </a:lnTo>
                <a:lnTo>
                  <a:pt x="121070" y="66511"/>
                </a:lnTo>
                <a:lnTo>
                  <a:pt x="123363" y="64308"/>
                </a:lnTo>
                <a:lnTo>
                  <a:pt x="124892" y="61887"/>
                </a:lnTo>
                <a:lnTo>
                  <a:pt x="125910" y="59321"/>
                </a:lnTo>
                <a:lnTo>
                  <a:pt x="127546" y="52909"/>
                </a:lnTo>
                <a:lnTo>
                  <a:pt x="127680" y="50478"/>
                </a:lnTo>
                <a:lnTo>
                  <a:pt x="127829" y="42697"/>
                </a:lnTo>
                <a:lnTo>
                  <a:pt x="126916" y="38907"/>
                </a:lnTo>
                <a:lnTo>
                  <a:pt x="125356" y="35428"/>
                </a:lnTo>
                <a:lnTo>
                  <a:pt x="123362" y="32157"/>
                </a:lnTo>
                <a:lnTo>
                  <a:pt x="121081" y="29023"/>
                </a:lnTo>
                <a:lnTo>
                  <a:pt x="118608" y="25981"/>
                </a:lnTo>
                <a:lnTo>
                  <a:pt x="112345" y="18807"/>
                </a:lnTo>
                <a:lnTo>
                  <a:pt x="110879" y="18218"/>
                </a:lnTo>
                <a:lnTo>
                  <a:pt x="108949" y="17826"/>
                </a:lnTo>
                <a:lnTo>
                  <a:pt x="106710" y="17564"/>
                </a:lnTo>
                <a:lnTo>
                  <a:pt x="103312" y="16437"/>
                </a:lnTo>
                <a:lnTo>
                  <a:pt x="99141" y="14733"/>
                </a:lnTo>
                <a:lnTo>
                  <a:pt x="94456" y="12645"/>
                </a:lnTo>
                <a:lnTo>
                  <a:pt x="88475" y="12205"/>
                </a:lnTo>
                <a:lnTo>
                  <a:pt x="81631" y="12864"/>
                </a:lnTo>
                <a:lnTo>
                  <a:pt x="74210" y="14256"/>
                </a:lnTo>
                <a:lnTo>
                  <a:pt x="68310" y="15185"/>
                </a:lnTo>
                <a:lnTo>
                  <a:pt x="63425" y="15803"/>
                </a:lnTo>
                <a:lnTo>
                  <a:pt x="59215" y="16216"/>
                </a:lnTo>
                <a:lnTo>
                  <a:pt x="55456" y="17443"/>
                </a:lnTo>
                <a:lnTo>
                  <a:pt x="51998" y="19214"/>
                </a:lnTo>
                <a:lnTo>
                  <a:pt x="48740" y="21347"/>
                </a:lnTo>
                <a:lnTo>
                  <a:pt x="45615" y="23722"/>
                </a:lnTo>
                <a:lnTo>
                  <a:pt x="42580" y="26257"/>
                </a:lnTo>
                <a:lnTo>
                  <a:pt x="39603" y="28900"/>
                </a:lnTo>
                <a:lnTo>
                  <a:pt x="36667" y="32567"/>
                </a:lnTo>
                <a:lnTo>
                  <a:pt x="33756" y="36917"/>
                </a:lnTo>
                <a:lnTo>
                  <a:pt x="30864" y="41721"/>
                </a:lnTo>
                <a:lnTo>
                  <a:pt x="28935" y="46829"/>
                </a:lnTo>
                <a:lnTo>
                  <a:pt x="27650" y="52140"/>
                </a:lnTo>
                <a:lnTo>
                  <a:pt x="26793" y="57585"/>
                </a:lnTo>
                <a:lnTo>
                  <a:pt x="26221" y="62168"/>
                </a:lnTo>
                <a:lnTo>
                  <a:pt x="25840" y="66175"/>
                </a:lnTo>
                <a:lnTo>
                  <a:pt x="25586" y="69800"/>
                </a:lnTo>
                <a:lnTo>
                  <a:pt x="26369" y="73168"/>
                </a:lnTo>
                <a:lnTo>
                  <a:pt x="27844" y="76367"/>
                </a:lnTo>
                <a:lnTo>
                  <a:pt x="29780" y="79451"/>
                </a:lnTo>
                <a:lnTo>
                  <a:pt x="32023" y="82460"/>
                </a:lnTo>
                <a:lnTo>
                  <a:pt x="34471" y="85419"/>
                </a:lnTo>
                <a:lnTo>
                  <a:pt x="37055" y="88343"/>
                </a:lnTo>
                <a:lnTo>
                  <a:pt x="39730" y="90293"/>
                </a:lnTo>
                <a:lnTo>
                  <a:pt x="42466" y="91594"/>
                </a:lnTo>
                <a:lnTo>
                  <a:pt x="49951" y="93990"/>
                </a:lnTo>
                <a:lnTo>
                  <a:pt x="62803" y="98230"/>
                </a:lnTo>
                <a:lnTo>
                  <a:pt x="69278" y="99742"/>
                </a:lnTo>
                <a:lnTo>
                  <a:pt x="75500" y="100750"/>
                </a:lnTo>
                <a:lnTo>
                  <a:pt x="81553" y="101422"/>
                </a:lnTo>
                <a:lnTo>
                  <a:pt x="87493" y="100917"/>
                </a:lnTo>
                <a:lnTo>
                  <a:pt x="93358" y="99628"/>
                </a:lnTo>
                <a:lnTo>
                  <a:pt x="99173" y="97816"/>
                </a:lnTo>
                <a:lnTo>
                  <a:pt x="104003" y="96609"/>
                </a:lnTo>
                <a:lnTo>
                  <a:pt x="108175" y="95803"/>
                </a:lnTo>
                <a:lnTo>
                  <a:pt x="117164" y="94511"/>
                </a:lnTo>
                <a:lnTo>
                  <a:pt x="117901" y="93453"/>
                </a:lnTo>
                <a:lnTo>
                  <a:pt x="118393" y="91795"/>
                </a:lnTo>
                <a:lnTo>
                  <a:pt x="119182" y="86840"/>
                </a:lnTo>
                <a:lnTo>
                  <a:pt x="119246" y="85481"/>
                </a:lnTo>
                <a:lnTo>
                  <a:pt x="119318" y="81431"/>
                </a:lnTo>
                <a:lnTo>
                  <a:pt x="119359" y="73796"/>
                </a:lnTo>
                <a:lnTo>
                  <a:pt x="118412" y="70117"/>
                </a:lnTo>
                <a:lnTo>
                  <a:pt x="116828" y="65760"/>
                </a:lnTo>
                <a:lnTo>
                  <a:pt x="114820" y="60951"/>
                </a:lnTo>
                <a:lnTo>
                  <a:pt x="112529" y="56791"/>
                </a:lnTo>
                <a:lnTo>
                  <a:pt x="110049" y="53066"/>
                </a:lnTo>
                <a:lnTo>
                  <a:pt x="107443" y="49630"/>
                </a:lnTo>
                <a:lnTo>
                  <a:pt x="104753" y="46387"/>
                </a:lnTo>
                <a:lnTo>
                  <a:pt x="102007" y="43273"/>
                </a:lnTo>
                <a:lnTo>
                  <a:pt x="99224" y="40243"/>
                </a:lnTo>
                <a:lnTo>
                  <a:pt x="95464" y="37272"/>
                </a:lnTo>
                <a:lnTo>
                  <a:pt x="91052" y="34338"/>
                </a:lnTo>
                <a:lnTo>
                  <a:pt x="86206" y="31430"/>
                </a:lnTo>
                <a:lnTo>
                  <a:pt x="82022" y="29491"/>
                </a:lnTo>
                <a:lnTo>
                  <a:pt x="78281" y="28198"/>
                </a:lnTo>
                <a:lnTo>
                  <a:pt x="74834" y="27337"/>
                </a:lnTo>
                <a:lnTo>
                  <a:pt x="71584" y="26762"/>
                </a:lnTo>
                <a:lnTo>
                  <a:pt x="68465" y="26379"/>
                </a:lnTo>
                <a:lnTo>
                  <a:pt x="65433" y="26124"/>
                </a:lnTo>
                <a:lnTo>
                  <a:pt x="62459" y="25953"/>
                </a:lnTo>
                <a:lnTo>
                  <a:pt x="56615" y="25764"/>
                </a:lnTo>
                <a:lnTo>
                  <a:pt x="54675" y="26667"/>
                </a:lnTo>
                <a:lnTo>
                  <a:pt x="53382" y="28220"/>
                </a:lnTo>
                <a:lnTo>
                  <a:pt x="52520" y="30209"/>
                </a:lnTo>
                <a:lnTo>
                  <a:pt x="50993" y="31534"/>
                </a:lnTo>
                <a:lnTo>
                  <a:pt x="49022" y="32418"/>
                </a:lnTo>
                <a:lnTo>
                  <a:pt x="46756" y="33007"/>
                </a:lnTo>
                <a:lnTo>
                  <a:pt x="44293" y="35305"/>
                </a:lnTo>
                <a:lnTo>
                  <a:pt x="41698" y="38742"/>
                </a:lnTo>
                <a:lnTo>
                  <a:pt x="39016" y="42938"/>
                </a:lnTo>
                <a:lnTo>
                  <a:pt x="37228" y="46688"/>
                </a:lnTo>
                <a:lnTo>
                  <a:pt x="36035" y="50141"/>
                </a:lnTo>
                <a:lnTo>
                  <a:pt x="35240" y="53395"/>
                </a:lnTo>
                <a:lnTo>
                  <a:pt x="34711" y="56517"/>
                </a:lnTo>
                <a:lnTo>
                  <a:pt x="34358" y="59551"/>
                </a:lnTo>
                <a:lnTo>
                  <a:pt x="34122" y="62526"/>
                </a:lnTo>
                <a:lnTo>
                  <a:pt x="33965" y="65461"/>
                </a:lnTo>
                <a:lnTo>
                  <a:pt x="33692" y="75334"/>
                </a:lnTo>
                <a:lnTo>
                  <a:pt x="33655" y="88829"/>
                </a:lnTo>
                <a:lnTo>
                  <a:pt x="34606" y="90617"/>
                </a:lnTo>
                <a:lnTo>
                  <a:pt x="36193" y="91809"/>
                </a:lnTo>
                <a:lnTo>
                  <a:pt x="38203" y="92604"/>
                </a:lnTo>
                <a:lnTo>
                  <a:pt x="40496" y="94086"/>
                </a:lnTo>
                <a:lnTo>
                  <a:pt x="42977" y="96027"/>
                </a:lnTo>
                <a:lnTo>
                  <a:pt x="45583" y="98273"/>
                </a:lnTo>
                <a:lnTo>
                  <a:pt x="49226" y="99771"/>
                </a:lnTo>
                <a:lnTo>
                  <a:pt x="53559" y="100769"/>
                </a:lnTo>
                <a:lnTo>
                  <a:pt x="58353" y="101434"/>
                </a:lnTo>
                <a:lnTo>
                  <a:pt x="63454" y="101878"/>
                </a:lnTo>
                <a:lnTo>
                  <a:pt x="68760" y="102174"/>
                </a:lnTo>
                <a:lnTo>
                  <a:pt x="74202" y="102371"/>
                </a:lnTo>
                <a:lnTo>
                  <a:pt x="78782" y="101550"/>
                </a:lnTo>
                <a:lnTo>
                  <a:pt x="82789" y="100050"/>
                </a:lnTo>
                <a:lnTo>
                  <a:pt x="86412" y="98098"/>
                </a:lnTo>
                <a:lnTo>
                  <a:pt x="89780" y="95844"/>
                </a:lnTo>
                <a:lnTo>
                  <a:pt x="92978" y="93388"/>
                </a:lnTo>
                <a:lnTo>
                  <a:pt x="96062" y="90799"/>
                </a:lnTo>
                <a:lnTo>
                  <a:pt x="99071" y="88121"/>
                </a:lnTo>
                <a:lnTo>
                  <a:pt x="109070" y="78694"/>
                </a:lnTo>
                <a:lnTo>
                  <a:pt x="108696" y="76240"/>
                </a:lnTo>
                <a:lnTo>
                  <a:pt x="107493" y="72700"/>
                </a:lnTo>
                <a:lnTo>
                  <a:pt x="105739" y="68434"/>
                </a:lnTo>
                <a:lnTo>
                  <a:pt x="104570" y="64638"/>
                </a:lnTo>
                <a:lnTo>
                  <a:pt x="103790" y="61155"/>
                </a:lnTo>
                <a:lnTo>
                  <a:pt x="103270" y="57880"/>
                </a:lnTo>
                <a:lnTo>
                  <a:pt x="101971" y="55697"/>
                </a:lnTo>
                <a:lnTo>
                  <a:pt x="100153" y="54242"/>
                </a:lnTo>
                <a:lnTo>
                  <a:pt x="97988" y="53271"/>
                </a:lnTo>
                <a:lnTo>
                  <a:pt x="94640" y="52624"/>
                </a:lnTo>
                <a:lnTo>
                  <a:pt x="90503" y="52193"/>
                </a:lnTo>
                <a:lnTo>
                  <a:pt x="76514" y="5133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1591"/>
          <p:cNvSpPr/>
          <p:nvPr/>
        </p:nvSpPr>
        <p:spPr>
          <a:xfrm>
            <a:off x="3235077" y="3653193"/>
            <a:ext cx="110916" cy="75705"/>
          </a:xfrm>
          <a:custGeom>
            <a:avLst/>
            <a:gdLst/>
            <a:ahLst/>
            <a:cxnLst/>
            <a:rect l="0" t="0" r="0" b="0"/>
            <a:pathLst>
              <a:path w="110916" h="75705">
                <a:moveTo>
                  <a:pt x="76765" y="7264"/>
                </a:moveTo>
                <a:lnTo>
                  <a:pt x="64833" y="7264"/>
                </a:lnTo>
                <a:lnTo>
                  <a:pt x="62143" y="8217"/>
                </a:lnTo>
                <a:lnTo>
                  <a:pt x="59397" y="9804"/>
                </a:lnTo>
                <a:lnTo>
                  <a:pt x="52697" y="14645"/>
                </a:lnTo>
                <a:lnTo>
                  <a:pt x="51194" y="15995"/>
                </a:lnTo>
                <a:lnTo>
                  <a:pt x="46985" y="20034"/>
                </a:lnTo>
                <a:lnTo>
                  <a:pt x="44529" y="23398"/>
                </a:lnTo>
                <a:lnTo>
                  <a:pt x="41940" y="27545"/>
                </a:lnTo>
                <a:lnTo>
                  <a:pt x="39261" y="32214"/>
                </a:lnTo>
                <a:lnTo>
                  <a:pt x="36522" y="36280"/>
                </a:lnTo>
                <a:lnTo>
                  <a:pt x="33744" y="39943"/>
                </a:lnTo>
                <a:lnTo>
                  <a:pt x="30939" y="43338"/>
                </a:lnTo>
                <a:lnTo>
                  <a:pt x="30022" y="46553"/>
                </a:lnTo>
                <a:lnTo>
                  <a:pt x="30363" y="49649"/>
                </a:lnTo>
                <a:lnTo>
                  <a:pt x="31543" y="52666"/>
                </a:lnTo>
                <a:lnTo>
                  <a:pt x="33282" y="55630"/>
                </a:lnTo>
                <a:lnTo>
                  <a:pt x="35394" y="58558"/>
                </a:lnTo>
                <a:lnTo>
                  <a:pt x="37755" y="61462"/>
                </a:lnTo>
                <a:lnTo>
                  <a:pt x="40280" y="63399"/>
                </a:lnTo>
                <a:lnTo>
                  <a:pt x="42917" y="64690"/>
                </a:lnTo>
                <a:lnTo>
                  <a:pt x="45627" y="65550"/>
                </a:lnTo>
                <a:lnTo>
                  <a:pt x="49339" y="66124"/>
                </a:lnTo>
                <a:lnTo>
                  <a:pt x="53719" y="66507"/>
                </a:lnTo>
                <a:lnTo>
                  <a:pt x="62712" y="66931"/>
                </a:lnTo>
                <a:lnTo>
                  <a:pt x="69884" y="67121"/>
                </a:lnTo>
                <a:lnTo>
                  <a:pt x="73130" y="66218"/>
                </a:lnTo>
                <a:lnTo>
                  <a:pt x="76247" y="64664"/>
                </a:lnTo>
                <a:lnTo>
                  <a:pt x="79277" y="62676"/>
                </a:lnTo>
                <a:lnTo>
                  <a:pt x="82249" y="61350"/>
                </a:lnTo>
                <a:lnTo>
                  <a:pt x="85184" y="60467"/>
                </a:lnTo>
                <a:lnTo>
                  <a:pt x="92186" y="59048"/>
                </a:lnTo>
                <a:lnTo>
                  <a:pt x="93714" y="57979"/>
                </a:lnTo>
                <a:lnTo>
                  <a:pt x="95684" y="56314"/>
                </a:lnTo>
                <a:lnTo>
                  <a:pt x="97950" y="54252"/>
                </a:lnTo>
                <a:lnTo>
                  <a:pt x="99461" y="51924"/>
                </a:lnTo>
                <a:lnTo>
                  <a:pt x="100468" y="49420"/>
                </a:lnTo>
                <a:lnTo>
                  <a:pt x="102085" y="43108"/>
                </a:lnTo>
                <a:lnTo>
                  <a:pt x="102217" y="41638"/>
                </a:lnTo>
                <a:lnTo>
                  <a:pt x="102306" y="39705"/>
                </a:lnTo>
                <a:lnTo>
                  <a:pt x="102447" y="34309"/>
                </a:lnTo>
                <a:lnTo>
                  <a:pt x="102472" y="28824"/>
                </a:lnTo>
                <a:lnTo>
                  <a:pt x="101523" y="26400"/>
                </a:lnTo>
                <a:lnTo>
                  <a:pt x="99938" y="23831"/>
                </a:lnTo>
                <a:lnTo>
                  <a:pt x="95101" y="17416"/>
                </a:lnTo>
                <a:lnTo>
                  <a:pt x="92798" y="15937"/>
                </a:lnTo>
                <a:lnTo>
                  <a:pt x="89359" y="13999"/>
                </a:lnTo>
                <a:lnTo>
                  <a:pt x="85161" y="11754"/>
                </a:lnTo>
                <a:lnTo>
                  <a:pt x="81410" y="10257"/>
                </a:lnTo>
                <a:lnTo>
                  <a:pt x="77957" y="9260"/>
                </a:lnTo>
                <a:lnTo>
                  <a:pt x="74702" y="8594"/>
                </a:lnTo>
                <a:lnTo>
                  <a:pt x="70627" y="7199"/>
                </a:lnTo>
                <a:lnTo>
                  <a:pt x="66006" y="5315"/>
                </a:lnTo>
                <a:lnTo>
                  <a:pt x="61020" y="3108"/>
                </a:lnTo>
                <a:lnTo>
                  <a:pt x="56743" y="1635"/>
                </a:lnTo>
                <a:lnTo>
                  <a:pt x="52940" y="654"/>
                </a:lnTo>
                <a:lnTo>
                  <a:pt x="49451" y="0"/>
                </a:lnTo>
                <a:lnTo>
                  <a:pt x="45221" y="516"/>
                </a:lnTo>
                <a:lnTo>
                  <a:pt x="40495" y="1813"/>
                </a:lnTo>
                <a:lnTo>
                  <a:pt x="28326" y="6187"/>
                </a:lnTo>
                <a:lnTo>
                  <a:pt x="26375" y="6546"/>
                </a:lnTo>
                <a:lnTo>
                  <a:pt x="24122" y="6785"/>
                </a:lnTo>
                <a:lnTo>
                  <a:pt x="21667" y="6945"/>
                </a:lnTo>
                <a:lnTo>
                  <a:pt x="20030" y="8004"/>
                </a:lnTo>
                <a:lnTo>
                  <a:pt x="18939" y="9662"/>
                </a:lnTo>
                <a:lnTo>
                  <a:pt x="18212" y="11720"/>
                </a:lnTo>
                <a:lnTo>
                  <a:pt x="16775" y="13092"/>
                </a:lnTo>
                <a:lnTo>
                  <a:pt x="14864" y="14007"/>
                </a:lnTo>
                <a:lnTo>
                  <a:pt x="12638" y="14617"/>
                </a:lnTo>
                <a:lnTo>
                  <a:pt x="11153" y="15976"/>
                </a:lnTo>
                <a:lnTo>
                  <a:pt x="10164" y="17834"/>
                </a:lnTo>
                <a:lnTo>
                  <a:pt x="9504" y="20026"/>
                </a:lnTo>
                <a:lnTo>
                  <a:pt x="8112" y="22440"/>
                </a:lnTo>
                <a:lnTo>
                  <a:pt x="6231" y="25001"/>
                </a:lnTo>
                <a:lnTo>
                  <a:pt x="4025" y="27661"/>
                </a:lnTo>
                <a:lnTo>
                  <a:pt x="2554" y="30387"/>
                </a:lnTo>
                <a:lnTo>
                  <a:pt x="1574" y="33157"/>
                </a:lnTo>
                <a:lnTo>
                  <a:pt x="920" y="35956"/>
                </a:lnTo>
                <a:lnTo>
                  <a:pt x="484" y="39727"/>
                </a:lnTo>
                <a:lnTo>
                  <a:pt x="194" y="44146"/>
                </a:lnTo>
                <a:lnTo>
                  <a:pt x="0" y="48997"/>
                </a:lnTo>
                <a:lnTo>
                  <a:pt x="823" y="53183"/>
                </a:lnTo>
                <a:lnTo>
                  <a:pt x="2325" y="56927"/>
                </a:lnTo>
                <a:lnTo>
                  <a:pt x="4278" y="60375"/>
                </a:lnTo>
                <a:lnTo>
                  <a:pt x="6533" y="62674"/>
                </a:lnTo>
                <a:lnTo>
                  <a:pt x="8989" y="64206"/>
                </a:lnTo>
                <a:lnTo>
                  <a:pt x="11578" y="65228"/>
                </a:lnTo>
                <a:lnTo>
                  <a:pt x="15210" y="65909"/>
                </a:lnTo>
                <a:lnTo>
                  <a:pt x="19535" y="66364"/>
                </a:lnTo>
                <a:lnTo>
                  <a:pt x="24325" y="66666"/>
                </a:lnTo>
                <a:lnTo>
                  <a:pt x="29422" y="66868"/>
                </a:lnTo>
                <a:lnTo>
                  <a:pt x="40166" y="67092"/>
                </a:lnTo>
                <a:lnTo>
                  <a:pt x="61476" y="67219"/>
                </a:lnTo>
                <a:lnTo>
                  <a:pt x="67525" y="66284"/>
                </a:lnTo>
                <a:lnTo>
                  <a:pt x="72510" y="64708"/>
                </a:lnTo>
                <a:lnTo>
                  <a:pt x="76786" y="62705"/>
                </a:lnTo>
                <a:lnTo>
                  <a:pt x="80589" y="61370"/>
                </a:lnTo>
                <a:lnTo>
                  <a:pt x="84077" y="60479"/>
                </a:lnTo>
                <a:lnTo>
                  <a:pt x="87355" y="59886"/>
                </a:lnTo>
                <a:lnTo>
                  <a:pt x="89540" y="58538"/>
                </a:lnTo>
                <a:lnTo>
                  <a:pt x="90996" y="56687"/>
                </a:lnTo>
                <a:lnTo>
                  <a:pt x="91967" y="54500"/>
                </a:lnTo>
                <a:lnTo>
                  <a:pt x="93567" y="52090"/>
                </a:lnTo>
                <a:lnTo>
                  <a:pt x="95587" y="49530"/>
                </a:lnTo>
                <a:lnTo>
                  <a:pt x="97885" y="46872"/>
                </a:lnTo>
                <a:lnTo>
                  <a:pt x="100370" y="45099"/>
                </a:lnTo>
                <a:lnTo>
                  <a:pt x="102979" y="43918"/>
                </a:lnTo>
                <a:lnTo>
                  <a:pt x="105671" y="43130"/>
                </a:lnTo>
                <a:lnTo>
                  <a:pt x="107466" y="41652"/>
                </a:lnTo>
                <a:lnTo>
                  <a:pt x="108662" y="39714"/>
                </a:lnTo>
                <a:lnTo>
                  <a:pt x="110583" y="34312"/>
                </a:lnTo>
                <a:lnTo>
                  <a:pt x="110740" y="32916"/>
                </a:lnTo>
                <a:lnTo>
                  <a:pt x="110845" y="31033"/>
                </a:lnTo>
                <a:lnTo>
                  <a:pt x="110915" y="28825"/>
                </a:lnTo>
                <a:lnTo>
                  <a:pt x="110009" y="26401"/>
                </a:lnTo>
                <a:lnTo>
                  <a:pt x="108453" y="23832"/>
                </a:lnTo>
                <a:lnTo>
                  <a:pt x="106463" y="21167"/>
                </a:lnTo>
                <a:lnTo>
                  <a:pt x="104183" y="18437"/>
                </a:lnTo>
                <a:lnTo>
                  <a:pt x="101711" y="15666"/>
                </a:lnTo>
                <a:lnTo>
                  <a:pt x="95451" y="8924"/>
                </a:lnTo>
                <a:lnTo>
                  <a:pt x="89816" y="3205"/>
                </a:lnTo>
                <a:lnTo>
                  <a:pt x="87370" y="1700"/>
                </a:lnTo>
                <a:lnTo>
                  <a:pt x="84788" y="697"/>
                </a:lnTo>
                <a:lnTo>
                  <a:pt x="82113" y="29"/>
                </a:lnTo>
                <a:lnTo>
                  <a:pt x="77473" y="536"/>
                </a:lnTo>
                <a:lnTo>
                  <a:pt x="71522" y="1826"/>
                </a:lnTo>
                <a:lnTo>
                  <a:pt x="64697" y="3639"/>
                </a:lnTo>
                <a:lnTo>
                  <a:pt x="59195" y="4847"/>
                </a:lnTo>
                <a:lnTo>
                  <a:pt x="54574" y="5653"/>
                </a:lnTo>
                <a:lnTo>
                  <a:pt x="50541" y="6190"/>
                </a:lnTo>
                <a:lnTo>
                  <a:pt x="46900" y="6548"/>
                </a:lnTo>
                <a:lnTo>
                  <a:pt x="43520" y="6787"/>
                </a:lnTo>
                <a:lnTo>
                  <a:pt x="40314" y="6946"/>
                </a:lnTo>
                <a:lnTo>
                  <a:pt x="37224" y="8004"/>
                </a:lnTo>
                <a:lnTo>
                  <a:pt x="34212" y="9663"/>
                </a:lnTo>
                <a:lnTo>
                  <a:pt x="31251" y="11721"/>
                </a:lnTo>
                <a:lnTo>
                  <a:pt x="28325" y="14045"/>
                </a:lnTo>
                <a:lnTo>
                  <a:pt x="25422" y="16547"/>
                </a:lnTo>
                <a:lnTo>
                  <a:pt x="22534" y="19168"/>
                </a:lnTo>
                <a:lnTo>
                  <a:pt x="20608" y="21867"/>
                </a:lnTo>
                <a:lnTo>
                  <a:pt x="19325" y="24620"/>
                </a:lnTo>
                <a:lnTo>
                  <a:pt x="18469" y="27407"/>
                </a:lnTo>
                <a:lnTo>
                  <a:pt x="16946" y="29265"/>
                </a:lnTo>
                <a:lnTo>
                  <a:pt x="14978" y="30504"/>
                </a:lnTo>
                <a:lnTo>
                  <a:pt x="12714" y="31330"/>
                </a:lnTo>
                <a:lnTo>
                  <a:pt x="11204" y="32833"/>
                </a:lnTo>
                <a:lnTo>
                  <a:pt x="10198" y="34788"/>
                </a:lnTo>
                <a:lnTo>
                  <a:pt x="9527" y="37043"/>
                </a:lnTo>
                <a:lnTo>
                  <a:pt x="9080" y="39499"/>
                </a:lnTo>
                <a:lnTo>
                  <a:pt x="8781" y="42089"/>
                </a:lnTo>
                <a:lnTo>
                  <a:pt x="8583" y="44768"/>
                </a:lnTo>
                <a:lnTo>
                  <a:pt x="7497" y="47507"/>
                </a:lnTo>
                <a:lnTo>
                  <a:pt x="5822" y="50285"/>
                </a:lnTo>
                <a:lnTo>
                  <a:pt x="3752" y="53090"/>
                </a:lnTo>
                <a:lnTo>
                  <a:pt x="3325" y="54960"/>
                </a:lnTo>
                <a:lnTo>
                  <a:pt x="3992" y="56206"/>
                </a:lnTo>
                <a:lnTo>
                  <a:pt x="5390" y="57037"/>
                </a:lnTo>
                <a:lnTo>
                  <a:pt x="6322" y="58544"/>
                </a:lnTo>
                <a:lnTo>
                  <a:pt x="6943" y="60500"/>
                </a:lnTo>
                <a:lnTo>
                  <a:pt x="7357" y="62758"/>
                </a:lnTo>
                <a:lnTo>
                  <a:pt x="8586" y="65215"/>
                </a:lnTo>
                <a:lnTo>
                  <a:pt x="10357" y="67805"/>
                </a:lnTo>
                <a:lnTo>
                  <a:pt x="15493" y="74256"/>
                </a:lnTo>
                <a:lnTo>
                  <a:pt x="17820" y="74785"/>
                </a:lnTo>
                <a:lnTo>
                  <a:pt x="21276" y="75138"/>
                </a:lnTo>
                <a:lnTo>
                  <a:pt x="25484" y="75374"/>
                </a:lnTo>
                <a:lnTo>
                  <a:pt x="37781" y="75635"/>
                </a:lnTo>
                <a:lnTo>
                  <a:pt x="45061" y="75704"/>
                </a:lnTo>
                <a:lnTo>
                  <a:pt x="50867" y="74799"/>
                </a:lnTo>
                <a:lnTo>
                  <a:pt x="55689" y="73242"/>
                </a:lnTo>
                <a:lnTo>
                  <a:pt x="59857" y="71252"/>
                </a:lnTo>
                <a:lnTo>
                  <a:pt x="64540" y="69925"/>
                </a:lnTo>
                <a:lnTo>
                  <a:pt x="69568" y="69041"/>
                </a:lnTo>
                <a:lnTo>
                  <a:pt x="74824" y="68451"/>
                </a:lnTo>
                <a:lnTo>
                  <a:pt x="79281" y="67105"/>
                </a:lnTo>
                <a:lnTo>
                  <a:pt x="83205" y="65256"/>
                </a:lnTo>
                <a:lnTo>
                  <a:pt x="86774" y="63070"/>
                </a:lnTo>
                <a:lnTo>
                  <a:pt x="90105" y="60661"/>
                </a:lnTo>
                <a:lnTo>
                  <a:pt x="93278" y="58102"/>
                </a:lnTo>
                <a:lnTo>
                  <a:pt x="96346" y="55444"/>
                </a:lnTo>
                <a:lnTo>
                  <a:pt x="98392" y="52719"/>
                </a:lnTo>
                <a:lnTo>
                  <a:pt x="99755" y="49950"/>
                </a:lnTo>
                <a:lnTo>
                  <a:pt x="100664" y="47151"/>
                </a:lnTo>
                <a:lnTo>
                  <a:pt x="101270" y="44333"/>
                </a:lnTo>
                <a:lnTo>
                  <a:pt x="101674" y="41502"/>
                </a:lnTo>
                <a:lnTo>
                  <a:pt x="102323" y="34664"/>
                </a:lnTo>
                <a:lnTo>
                  <a:pt x="101423" y="32199"/>
                </a:lnTo>
                <a:lnTo>
                  <a:pt x="99872" y="28650"/>
                </a:lnTo>
                <a:lnTo>
                  <a:pt x="97884" y="24379"/>
                </a:lnTo>
                <a:lnTo>
                  <a:pt x="94655" y="21531"/>
                </a:lnTo>
                <a:lnTo>
                  <a:pt x="90596" y="19633"/>
                </a:lnTo>
                <a:lnTo>
                  <a:pt x="85986" y="18368"/>
                </a:lnTo>
                <a:lnTo>
                  <a:pt x="81960" y="17524"/>
                </a:lnTo>
                <a:lnTo>
                  <a:pt x="78323" y="16962"/>
                </a:lnTo>
                <a:lnTo>
                  <a:pt x="74946" y="16586"/>
                </a:lnTo>
                <a:lnTo>
                  <a:pt x="70790" y="16336"/>
                </a:lnTo>
                <a:lnTo>
                  <a:pt x="61092" y="16059"/>
                </a:lnTo>
                <a:lnTo>
                  <a:pt x="55839" y="16937"/>
                </a:lnTo>
                <a:lnTo>
                  <a:pt x="50432" y="18475"/>
                </a:lnTo>
                <a:lnTo>
                  <a:pt x="44922" y="20453"/>
                </a:lnTo>
                <a:lnTo>
                  <a:pt x="40296" y="21772"/>
                </a:lnTo>
                <a:lnTo>
                  <a:pt x="36260" y="22651"/>
                </a:lnTo>
                <a:lnTo>
                  <a:pt x="32616" y="23237"/>
                </a:lnTo>
                <a:lnTo>
                  <a:pt x="29235" y="24580"/>
                </a:lnTo>
                <a:lnTo>
                  <a:pt x="26028" y="26428"/>
                </a:lnTo>
                <a:lnTo>
                  <a:pt x="22938" y="28613"/>
                </a:lnTo>
                <a:lnTo>
                  <a:pt x="20878" y="31022"/>
                </a:lnTo>
                <a:lnTo>
                  <a:pt x="19504" y="33580"/>
                </a:lnTo>
                <a:lnTo>
                  <a:pt x="18589" y="36238"/>
                </a:lnTo>
                <a:lnTo>
                  <a:pt x="17978" y="38963"/>
                </a:lnTo>
                <a:lnTo>
                  <a:pt x="17571" y="41731"/>
                </a:lnTo>
                <a:lnTo>
                  <a:pt x="17300" y="44530"/>
                </a:lnTo>
                <a:lnTo>
                  <a:pt x="17119" y="47348"/>
                </a:lnTo>
                <a:lnTo>
                  <a:pt x="16999" y="50179"/>
                </a:lnTo>
                <a:lnTo>
                  <a:pt x="16918" y="53019"/>
                </a:lnTo>
                <a:lnTo>
                  <a:pt x="17817" y="54912"/>
                </a:lnTo>
                <a:lnTo>
                  <a:pt x="19369" y="56175"/>
                </a:lnTo>
                <a:lnTo>
                  <a:pt x="21356" y="57016"/>
                </a:lnTo>
                <a:lnTo>
                  <a:pt x="23633" y="58530"/>
                </a:lnTo>
                <a:lnTo>
                  <a:pt x="26104" y="60491"/>
                </a:lnTo>
                <a:lnTo>
                  <a:pt x="28704" y="62751"/>
                </a:lnTo>
                <a:lnTo>
                  <a:pt x="30436" y="65211"/>
                </a:lnTo>
                <a:lnTo>
                  <a:pt x="31592" y="67803"/>
                </a:lnTo>
                <a:lnTo>
                  <a:pt x="32362" y="70483"/>
                </a:lnTo>
                <a:lnTo>
                  <a:pt x="33828" y="72270"/>
                </a:lnTo>
                <a:lnTo>
                  <a:pt x="35758" y="73461"/>
                </a:lnTo>
                <a:lnTo>
                  <a:pt x="37997" y="74256"/>
                </a:lnTo>
                <a:lnTo>
                  <a:pt x="41395" y="74785"/>
                </a:lnTo>
                <a:lnTo>
                  <a:pt x="45565" y="75138"/>
                </a:lnTo>
                <a:lnTo>
                  <a:pt x="50250" y="75373"/>
                </a:lnTo>
                <a:lnTo>
                  <a:pt x="60535" y="75635"/>
                </a:lnTo>
                <a:lnTo>
                  <a:pt x="65945" y="75704"/>
                </a:lnTo>
                <a:lnTo>
                  <a:pt x="69552" y="74799"/>
                </a:lnTo>
                <a:lnTo>
                  <a:pt x="71956" y="73242"/>
                </a:lnTo>
                <a:lnTo>
                  <a:pt x="73559" y="71252"/>
                </a:lnTo>
                <a:lnTo>
                  <a:pt x="75580" y="69925"/>
                </a:lnTo>
                <a:lnTo>
                  <a:pt x="77880" y="69041"/>
                </a:lnTo>
                <a:lnTo>
                  <a:pt x="80366" y="68451"/>
                </a:lnTo>
                <a:lnTo>
                  <a:pt x="82023" y="67105"/>
                </a:lnTo>
                <a:lnTo>
                  <a:pt x="83128" y="65256"/>
                </a:lnTo>
                <a:lnTo>
                  <a:pt x="83864" y="63070"/>
                </a:lnTo>
                <a:lnTo>
                  <a:pt x="85308" y="60661"/>
                </a:lnTo>
                <a:lnTo>
                  <a:pt x="87223" y="58102"/>
                </a:lnTo>
                <a:lnTo>
                  <a:pt x="92589" y="51702"/>
                </a:lnTo>
                <a:lnTo>
                  <a:pt x="92077" y="49272"/>
                </a:lnTo>
                <a:lnTo>
                  <a:pt x="90783" y="45747"/>
                </a:lnTo>
                <a:lnTo>
                  <a:pt x="88968" y="41492"/>
                </a:lnTo>
                <a:lnTo>
                  <a:pt x="86805" y="38655"/>
                </a:lnTo>
                <a:lnTo>
                  <a:pt x="84411" y="36764"/>
                </a:lnTo>
                <a:lnTo>
                  <a:pt x="81862" y="35503"/>
                </a:lnTo>
                <a:lnTo>
                  <a:pt x="80163" y="33710"/>
                </a:lnTo>
                <a:lnTo>
                  <a:pt x="79031" y="31562"/>
                </a:lnTo>
                <a:lnTo>
                  <a:pt x="78275" y="29178"/>
                </a:lnTo>
                <a:lnTo>
                  <a:pt x="75867" y="27588"/>
                </a:lnTo>
                <a:lnTo>
                  <a:pt x="72356" y="26529"/>
                </a:lnTo>
                <a:lnTo>
                  <a:pt x="68111" y="25822"/>
                </a:lnTo>
                <a:lnTo>
                  <a:pt x="64328" y="26304"/>
                </a:lnTo>
                <a:lnTo>
                  <a:pt x="60854" y="27577"/>
                </a:lnTo>
                <a:lnTo>
                  <a:pt x="52985" y="31914"/>
                </a:lnTo>
                <a:lnTo>
                  <a:pt x="51386" y="33223"/>
                </a:lnTo>
                <a:lnTo>
                  <a:pt x="49369" y="35047"/>
                </a:lnTo>
                <a:lnTo>
                  <a:pt x="43837" y="40269"/>
                </a:lnTo>
                <a:lnTo>
                  <a:pt x="43383" y="41650"/>
                </a:lnTo>
                <a:lnTo>
                  <a:pt x="43080" y="43523"/>
                </a:lnTo>
                <a:lnTo>
                  <a:pt x="42878" y="45724"/>
                </a:lnTo>
                <a:lnTo>
                  <a:pt x="43696" y="48144"/>
                </a:lnTo>
                <a:lnTo>
                  <a:pt x="45194" y="50710"/>
                </a:lnTo>
                <a:lnTo>
                  <a:pt x="47145" y="53373"/>
                </a:lnTo>
                <a:lnTo>
                  <a:pt x="49398" y="55148"/>
                </a:lnTo>
                <a:lnTo>
                  <a:pt x="51853" y="56332"/>
                </a:lnTo>
                <a:lnTo>
                  <a:pt x="76765" y="5869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1592"/>
          <p:cNvSpPr/>
          <p:nvPr/>
        </p:nvSpPr>
        <p:spPr>
          <a:xfrm>
            <a:off x="2960516" y="4174838"/>
            <a:ext cx="119312" cy="102679"/>
          </a:xfrm>
          <a:custGeom>
            <a:avLst/>
            <a:gdLst/>
            <a:ahLst/>
            <a:cxnLst/>
            <a:rect l="0" t="0" r="0" b="0"/>
            <a:pathLst>
              <a:path w="119312" h="102679">
                <a:moveTo>
                  <a:pt x="85578" y="8541"/>
                </a:moveTo>
                <a:lnTo>
                  <a:pt x="81028" y="3991"/>
                </a:lnTo>
                <a:lnTo>
                  <a:pt x="78735" y="2650"/>
                </a:lnTo>
                <a:lnTo>
                  <a:pt x="76254" y="1757"/>
                </a:lnTo>
                <a:lnTo>
                  <a:pt x="73647" y="1161"/>
                </a:lnTo>
                <a:lnTo>
                  <a:pt x="70956" y="764"/>
                </a:lnTo>
                <a:lnTo>
                  <a:pt x="68211" y="499"/>
                </a:lnTo>
                <a:lnTo>
                  <a:pt x="65427" y="322"/>
                </a:lnTo>
                <a:lnTo>
                  <a:pt x="57255" y="126"/>
                </a:lnTo>
                <a:lnTo>
                  <a:pt x="41037" y="0"/>
                </a:lnTo>
                <a:lnTo>
                  <a:pt x="37787" y="942"/>
                </a:lnTo>
                <a:lnTo>
                  <a:pt x="34667" y="2523"/>
                </a:lnTo>
                <a:lnTo>
                  <a:pt x="27368" y="7353"/>
                </a:lnTo>
                <a:lnTo>
                  <a:pt x="23830" y="10553"/>
                </a:lnTo>
                <a:lnTo>
                  <a:pt x="21553" y="12740"/>
                </a:lnTo>
                <a:lnTo>
                  <a:pt x="19082" y="17056"/>
                </a:lnTo>
                <a:lnTo>
                  <a:pt x="16483" y="22790"/>
                </a:lnTo>
                <a:lnTo>
                  <a:pt x="13797" y="29470"/>
                </a:lnTo>
                <a:lnTo>
                  <a:pt x="12959" y="35829"/>
                </a:lnTo>
                <a:lnTo>
                  <a:pt x="13353" y="41973"/>
                </a:lnTo>
                <a:lnTo>
                  <a:pt x="14568" y="47975"/>
                </a:lnTo>
                <a:lnTo>
                  <a:pt x="16331" y="52928"/>
                </a:lnTo>
                <a:lnTo>
                  <a:pt x="18458" y="57182"/>
                </a:lnTo>
                <a:lnTo>
                  <a:pt x="24166" y="66304"/>
                </a:lnTo>
                <a:lnTo>
                  <a:pt x="25587" y="67053"/>
                </a:lnTo>
                <a:lnTo>
                  <a:pt x="27487" y="67551"/>
                </a:lnTo>
                <a:lnTo>
                  <a:pt x="29706" y="67884"/>
                </a:lnTo>
                <a:lnTo>
                  <a:pt x="32137" y="68106"/>
                </a:lnTo>
                <a:lnTo>
                  <a:pt x="34711" y="68253"/>
                </a:lnTo>
                <a:lnTo>
                  <a:pt x="40111" y="68418"/>
                </a:lnTo>
                <a:lnTo>
                  <a:pt x="45686" y="68491"/>
                </a:lnTo>
                <a:lnTo>
                  <a:pt x="49458" y="67558"/>
                </a:lnTo>
                <a:lnTo>
                  <a:pt x="53878" y="65983"/>
                </a:lnTo>
                <a:lnTo>
                  <a:pt x="58730" y="63981"/>
                </a:lnTo>
                <a:lnTo>
                  <a:pt x="62917" y="61694"/>
                </a:lnTo>
                <a:lnTo>
                  <a:pt x="66661" y="59216"/>
                </a:lnTo>
                <a:lnTo>
                  <a:pt x="70109" y="56612"/>
                </a:lnTo>
                <a:lnTo>
                  <a:pt x="73361" y="54876"/>
                </a:lnTo>
                <a:lnTo>
                  <a:pt x="76481" y="53719"/>
                </a:lnTo>
                <a:lnTo>
                  <a:pt x="79513" y="52947"/>
                </a:lnTo>
                <a:lnTo>
                  <a:pt x="82487" y="51480"/>
                </a:lnTo>
                <a:lnTo>
                  <a:pt x="85423" y="49550"/>
                </a:lnTo>
                <a:lnTo>
                  <a:pt x="88332" y="47310"/>
                </a:lnTo>
                <a:lnTo>
                  <a:pt x="90272" y="44865"/>
                </a:lnTo>
                <a:lnTo>
                  <a:pt x="91565" y="42282"/>
                </a:lnTo>
                <a:lnTo>
                  <a:pt x="92427" y="39608"/>
                </a:lnTo>
                <a:lnTo>
                  <a:pt x="93002" y="34967"/>
                </a:lnTo>
                <a:lnTo>
                  <a:pt x="93385" y="29017"/>
                </a:lnTo>
                <a:lnTo>
                  <a:pt x="93640" y="22191"/>
                </a:lnTo>
                <a:lnTo>
                  <a:pt x="92858" y="16689"/>
                </a:lnTo>
                <a:lnTo>
                  <a:pt x="91384" y="12068"/>
                </a:lnTo>
                <a:lnTo>
                  <a:pt x="89449" y="8035"/>
                </a:lnTo>
                <a:lnTo>
                  <a:pt x="86254" y="5347"/>
                </a:lnTo>
                <a:lnTo>
                  <a:pt x="82219" y="3554"/>
                </a:lnTo>
                <a:lnTo>
                  <a:pt x="77624" y="2359"/>
                </a:lnTo>
                <a:lnTo>
                  <a:pt x="73608" y="1562"/>
                </a:lnTo>
                <a:lnTo>
                  <a:pt x="69978" y="1031"/>
                </a:lnTo>
                <a:lnTo>
                  <a:pt x="66606" y="677"/>
                </a:lnTo>
                <a:lnTo>
                  <a:pt x="62452" y="1394"/>
                </a:lnTo>
                <a:lnTo>
                  <a:pt x="57779" y="2824"/>
                </a:lnTo>
                <a:lnTo>
                  <a:pt x="52758" y="4730"/>
                </a:lnTo>
                <a:lnTo>
                  <a:pt x="48458" y="6953"/>
                </a:lnTo>
                <a:lnTo>
                  <a:pt x="44639" y="9387"/>
                </a:lnTo>
                <a:lnTo>
                  <a:pt x="41141" y="11963"/>
                </a:lnTo>
                <a:lnTo>
                  <a:pt x="35951" y="16537"/>
                </a:lnTo>
                <a:lnTo>
                  <a:pt x="22564" y="29241"/>
                </a:lnTo>
                <a:lnTo>
                  <a:pt x="17852" y="34724"/>
                </a:lnTo>
                <a:lnTo>
                  <a:pt x="14710" y="39331"/>
                </a:lnTo>
                <a:lnTo>
                  <a:pt x="5116" y="58121"/>
                </a:lnTo>
                <a:lnTo>
                  <a:pt x="4315" y="63502"/>
                </a:lnTo>
                <a:lnTo>
                  <a:pt x="4733" y="68994"/>
                </a:lnTo>
                <a:lnTo>
                  <a:pt x="5964" y="74561"/>
                </a:lnTo>
                <a:lnTo>
                  <a:pt x="7737" y="79224"/>
                </a:lnTo>
                <a:lnTo>
                  <a:pt x="9872" y="83286"/>
                </a:lnTo>
                <a:lnTo>
                  <a:pt x="12247" y="86946"/>
                </a:lnTo>
                <a:lnTo>
                  <a:pt x="13831" y="90339"/>
                </a:lnTo>
                <a:lnTo>
                  <a:pt x="14887" y="93553"/>
                </a:lnTo>
                <a:lnTo>
                  <a:pt x="15591" y="96648"/>
                </a:lnTo>
                <a:lnTo>
                  <a:pt x="17013" y="98712"/>
                </a:lnTo>
                <a:lnTo>
                  <a:pt x="18913" y="100088"/>
                </a:lnTo>
                <a:lnTo>
                  <a:pt x="21132" y="101005"/>
                </a:lnTo>
                <a:lnTo>
                  <a:pt x="25469" y="101616"/>
                </a:lnTo>
                <a:lnTo>
                  <a:pt x="31218" y="102024"/>
                </a:lnTo>
                <a:lnTo>
                  <a:pt x="47882" y="102598"/>
                </a:lnTo>
                <a:lnTo>
                  <a:pt x="51875" y="102678"/>
                </a:lnTo>
                <a:lnTo>
                  <a:pt x="57394" y="101779"/>
                </a:lnTo>
                <a:lnTo>
                  <a:pt x="63932" y="100228"/>
                </a:lnTo>
                <a:lnTo>
                  <a:pt x="71147" y="98241"/>
                </a:lnTo>
                <a:lnTo>
                  <a:pt x="76910" y="95963"/>
                </a:lnTo>
                <a:lnTo>
                  <a:pt x="81705" y="93493"/>
                </a:lnTo>
                <a:lnTo>
                  <a:pt x="85853" y="90893"/>
                </a:lnTo>
                <a:lnTo>
                  <a:pt x="89572" y="89160"/>
                </a:lnTo>
                <a:lnTo>
                  <a:pt x="93003" y="88005"/>
                </a:lnTo>
                <a:lnTo>
                  <a:pt x="96243" y="87234"/>
                </a:lnTo>
                <a:lnTo>
                  <a:pt x="98403" y="85768"/>
                </a:lnTo>
                <a:lnTo>
                  <a:pt x="99843" y="83839"/>
                </a:lnTo>
                <a:lnTo>
                  <a:pt x="100803" y="81600"/>
                </a:lnTo>
                <a:lnTo>
                  <a:pt x="104410" y="74032"/>
                </a:lnTo>
                <a:lnTo>
                  <a:pt x="106705" y="69347"/>
                </a:lnTo>
                <a:lnTo>
                  <a:pt x="108236" y="64319"/>
                </a:lnTo>
                <a:lnTo>
                  <a:pt x="109256" y="59061"/>
                </a:lnTo>
                <a:lnTo>
                  <a:pt x="109936" y="53651"/>
                </a:lnTo>
                <a:lnTo>
                  <a:pt x="110389" y="49092"/>
                </a:lnTo>
                <a:lnTo>
                  <a:pt x="110691" y="45100"/>
                </a:lnTo>
                <a:lnTo>
                  <a:pt x="110893" y="41487"/>
                </a:lnTo>
                <a:lnTo>
                  <a:pt x="111117" y="34931"/>
                </a:lnTo>
                <a:lnTo>
                  <a:pt x="111261" y="27513"/>
                </a:lnTo>
                <a:lnTo>
                  <a:pt x="110320" y="25952"/>
                </a:lnTo>
                <a:lnTo>
                  <a:pt x="108740" y="23958"/>
                </a:lnTo>
                <a:lnTo>
                  <a:pt x="106735" y="21677"/>
                </a:lnTo>
                <a:lnTo>
                  <a:pt x="104445" y="20156"/>
                </a:lnTo>
                <a:lnTo>
                  <a:pt x="101966" y="19142"/>
                </a:lnTo>
                <a:lnTo>
                  <a:pt x="99361" y="18466"/>
                </a:lnTo>
                <a:lnTo>
                  <a:pt x="96672" y="17063"/>
                </a:lnTo>
                <a:lnTo>
                  <a:pt x="93927" y="15175"/>
                </a:lnTo>
                <a:lnTo>
                  <a:pt x="91144" y="12964"/>
                </a:lnTo>
                <a:lnTo>
                  <a:pt x="87384" y="11490"/>
                </a:lnTo>
                <a:lnTo>
                  <a:pt x="82972" y="10507"/>
                </a:lnTo>
                <a:lnTo>
                  <a:pt x="78126" y="9852"/>
                </a:lnTo>
                <a:lnTo>
                  <a:pt x="73942" y="9415"/>
                </a:lnTo>
                <a:lnTo>
                  <a:pt x="70201" y="9124"/>
                </a:lnTo>
                <a:lnTo>
                  <a:pt x="66754" y="8930"/>
                </a:lnTo>
                <a:lnTo>
                  <a:pt x="63504" y="9753"/>
                </a:lnTo>
                <a:lnTo>
                  <a:pt x="60385" y="11254"/>
                </a:lnTo>
                <a:lnTo>
                  <a:pt x="57353" y="13207"/>
                </a:lnTo>
                <a:lnTo>
                  <a:pt x="54379" y="14510"/>
                </a:lnTo>
                <a:lnTo>
                  <a:pt x="51444" y="15378"/>
                </a:lnTo>
                <a:lnTo>
                  <a:pt x="48535" y="15957"/>
                </a:lnTo>
                <a:lnTo>
                  <a:pt x="44690" y="16342"/>
                </a:lnTo>
                <a:lnTo>
                  <a:pt x="40222" y="16600"/>
                </a:lnTo>
                <a:lnTo>
                  <a:pt x="35338" y="16771"/>
                </a:lnTo>
                <a:lnTo>
                  <a:pt x="32083" y="17838"/>
                </a:lnTo>
                <a:lnTo>
                  <a:pt x="29912" y="19502"/>
                </a:lnTo>
                <a:lnTo>
                  <a:pt x="28465" y="21563"/>
                </a:lnTo>
                <a:lnTo>
                  <a:pt x="26548" y="23890"/>
                </a:lnTo>
                <a:lnTo>
                  <a:pt x="24317" y="26394"/>
                </a:lnTo>
                <a:lnTo>
                  <a:pt x="21878" y="29016"/>
                </a:lnTo>
                <a:lnTo>
                  <a:pt x="19299" y="30763"/>
                </a:lnTo>
                <a:lnTo>
                  <a:pt x="16627" y="31929"/>
                </a:lnTo>
                <a:lnTo>
                  <a:pt x="13893" y="32705"/>
                </a:lnTo>
                <a:lnTo>
                  <a:pt x="11118" y="34176"/>
                </a:lnTo>
                <a:lnTo>
                  <a:pt x="8316" y="36109"/>
                </a:lnTo>
                <a:lnTo>
                  <a:pt x="5495" y="38350"/>
                </a:lnTo>
                <a:lnTo>
                  <a:pt x="3615" y="40796"/>
                </a:lnTo>
                <a:lnTo>
                  <a:pt x="2361" y="43380"/>
                </a:lnTo>
                <a:lnTo>
                  <a:pt x="349" y="49819"/>
                </a:lnTo>
                <a:lnTo>
                  <a:pt x="184" y="53205"/>
                </a:lnTo>
                <a:lnTo>
                  <a:pt x="0" y="64587"/>
                </a:lnTo>
                <a:lnTo>
                  <a:pt x="1856" y="69718"/>
                </a:lnTo>
                <a:lnTo>
                  <a:pt x="4999" y="74091"/>
                </a:lnTo>
                <a:lnTo>
                  <a:pt x="14628" y="83402"/>
                </a:lnTo>
                <a:lnTo>
                  <a:pt x="17323" y="84166"/>
                </a:lnTo>
                <a:lnTo>
                  <a:pt x="21025" y="84676"/>
                </a:lnTo>
                <a:lnTo>
                  <a:pt x="25398" y="85015"/>
                </a:lnTo>
                <a:lnTo>
                  <a:pt x="31170" y="85241"/>
                </a:lnTo>
                <a:lnTo>
                  <a:pt x="45205" y="85493"/>
                </a:lnTo>
                <a:lnTo>
                  <a:pt x="52948" y="84607"/>
                </a:lnTo>
                <a:lnTo>
                  <a:pt x="60967" y="83065"/>
                </a:lnTo>
                <a:lnTo>
                  <a:pt x="69171" y="81084"/>
                </a:lnTo>
                <a:lnTo>
                  <a:pt x="76545" y="78810"/>
                </a:lnTo>
                <a:lnTo>
                  <a:pt x="83366" y="76342"/>
                </a:lnTo>
                <a:lnTo>
                  <a:pt x="89819" y="73745"/>
                </a:lnTo>
                <a:lnTo>
                  <a:pt x="95073" y="71060"/>
                </a:lnTo>
                <a:lnTo>
                  <a:pt x="99528" y="68318"/>
                </a:lnTo>
                <a:lnTo>
                  <a:pt x="103451" y="65538"/>
                </a:lnTo>
                <a:lnTo>
                  <a:pt x="107018" y="61779"/>
                </a:lnTo>
                <a:lnTo>
                  <a:pt x="110349" y="57368"/>
                </a:lnTo>
                <a:lnTo>
                  <a:pt x="117988" y="45703"/>
                </a:lnTo>
                <a:lnTo>
                  <a:pt x="118615" y="42841"/>
                </a:lnTo>
                <a:lnTo>
                  <a:pt x="119033" y="39028"/>
                </a:lnTo>
                <a:lnTo>
                  <a:pt x="119311" y="34581"/>
                </a:lnTo>
                <a:lnTo>
                  <a:pt x="118544" y="30663"/>
                </a:lnTo>
                <a:lnTo>
                  <a:pt x="117081" y="27100"/>
                </a:lnTo>
                <a:lnTo>
                  <a:pt x="115152" y="23771"/>
                </a:lnTo>
                <a:lnTo>
                  <a:pt x="112915" y="21552"/>
                </a:lnTo>
                <a:lnTo>
                  <a:pt x="110470" y="20073"/>
                </a:lnTo>
                <a:lnTo>
                  <a:pt x="107888" y="19087"/>
                </a:lnTo>
                <a:lnTo>
                  <a:pt x="105214" y="18429"/>
                </a:lnTo>
                <a:lnTo>
                  <a:pt x="102479" y="17991"/>
                </a:lnTo>
                <a:lnTo>
                  <a:pt x="99703" y="17699"/>
                </a:lnTo>
                <a:lnTo>
                  <a:pt x="96900" y="17504"/>
                </a:lnTo>
                <a:lnTo>
                  <a:pt x="94078" y="17374"/>
                </a:lnTo>
                <a:lnTo>
                  <a:pt x="91245" y="17287"/>
                </a:lnTo>
                <a:lnTo>
                  <a:pt x="73605" y="17166"/>
                </a:lnTo>
                <a:lnTo>
                  <a:pt x="68071" y="18101"/>
                </a:lnTo>
                <a:lnTo>
                  <a:pt x="63429" y="19677"/>
                </a:lnTo>
                <a:lnTo>
                  <a:pt x="59383" y="21680"/>
                </a:lnTo>
                <a:lnTo>
                  <a:pt x="55732" y="23968"/>
                </a:lnTo>
                <a:lnTo>
                  <a:pt x="52346" y="26446"/>
                </a:lnTo>
                <a:lnTo>
                  <a:pt x="49136" y="29050"/>
                </a:lnTo>
                <a:lnTo>
                  <a:pt x="47949" y="32692"/>
                </a:lnTo>
                <a:lnTo>
                  <a:pt x="48109" y="37024"/>
                </a:lnTo>
                <a:lnTo>
                  <a:pt x="49169" y="41817"/>
                </a:lnTo>
                <a:lnTo>
                  <a:pt x="49876" y="45965"/>
                </a:lnTo>
                <a:lnTo>
                  <a:pt x="50347" y="49683"/>
                </a:lnTo>
                <a:lnTo>
                  <a:pt x="50661" y="53115"/>
                </a:lnTo>
                <a:lnTo>
                  <a:pt x="51822" y="55402"/>
                </a:lnTo>
                <a:lnTo>
                  <a:pt x="53550" y="56927"/>
                </a:lnTo>
                <a:lnTo>
                  <a:pt x="55653" y="57943"/>
                </a:lnTo>
                <a:lnTo>
                  <a:pt x="58008" y="59574"/>
                </a:lnTo>
                <a:lnTo>
                  <a:pt x="60531" y="61613"/>
                </a:lnTo>
                <a:lnTo>
                  <a:pt x="63165" y="63925"/>
                </a:lnTo>
                <a:lnTo>
                  <a:pt x="65874" y="65466"/>
                </a:lnTo>
                <a:lnTo>
                  <a:pt x="68632" y="66494"/>
                </a:lnTo>
                <a:lnTo>
                  <a:pt x="71423" y="67179"/>
                </a:lnTo>
                <a:lnTo>
                  <a:pt x="74237" y="67636"/>
                </a:lnTo>
                <a:lnTo>
                  <a:pt x="77065" y="67940"/>
                </a:lnTo>
                <a:lnTo>
                  <a:pt x="79903" y="68143"/>
                </a:lnTo>
                <a:lnTo>
                  <a:pt x="83700" y="67326"/>
                </a:lnTo>
                <a:lnTo>
                  <a:pt x="88136" y="65829"/>
                </a:lnTo>
                <a:lnTo>
                  <a:pt x="99842" y="61132"/>
                </a:lnTo>
                <a:lnTo>
                  <a:pt x="100802" y="59795"/>
                </a:lnTo>
                <a:lnTo>
                  <a:pt x="101443" y="57950"/>
                </a:lnTo>
                <a:lnTo>
                  <a:pt x="101870" y="55768"/>
                </a:lnTo>
                <a:lnTo>
                  <a:pt x="102155" y="53361"/>
                </a:lnTo>
                <a:lnTo>
                  <a:pt x="102344" y="50804"/>
                </a:lnTo>
                <a:lnTo>
                  <a:pt x="102648" y="44406"/>
                </a:lnTo>
                <a:lnTo>
                  <a:pt x="101721" y="42929"/>
                </a:lnTo>
                <a:lnTo>
                  <a:pt x="100150" y="40992"/>
                </a:lnTo>
                <a:lnTo>
                  <a:pt x="98150" y="38748"/>
                </a:lnTo>
                <a:lnTo>
                  <a:pt x="95865" y="37251"/>
                </a:lnTo>
                <a:lnTo>
                  <a:pt x="93389" y="36254"/>
                </a:lnTo>
                <a:lnTo>
                  <a:pt x="85578" y="3425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andygraph_grid_high_res.png"/>
          <p:cNvPicPr>
            <a:picLocks noChangeAspect="1"/>
          </p:cNvPicPr>
          <p:nvPr/>
        </p:nvPicPr>
        <p:blipFill>
          <a:blip r:embed="rId3" cstate="print">
            <a:lum bright="-40000"/>
          </a:blip>
          <a:stretch>
            <a:fillRect/>
          </a:stretch>
        </p:blipFill>
        <p:spPr>
          <a:xfrm>
            <a:off x="1097280" y="-45720"/>
            <a:ext cx="6949440" cy="6949440"/>
          </a:xfrm>
          <a:prstGeom prst="rect">
            <a:avLst/>
          </a:prstGeom>
        </p:spPr>
      </p:pic>
      <p:grpSp>
        <p:nvGrpSpPr>
          <p:cNvPr id="48" name="Group 47"/>
          <p:cNvGrpSpPr/>
          <p:nvPr/>
        </p:nvGrpSpPr>
        <p:grpSpPr>
          <a:xfrm>
            <a:off x="1180923" y="3163252"/>
            <a:ext cx="5704178" cy="3266124"/>
            <a:chOff x="1180923" y="3163252"/>
            <a:chExt cx="5704178" cy="3266124"/>
          </a:xfrm>
        </p:grpSpPr>
        <p:sp>
          <p:nvSpPr>
            <p:cNvPr id="7" name="SMARTPenAnnotation1333"/>
            <p:cNvSpPr/>
            <p:nvPr/>
          </p:nvSpPr>
          <p:spPr>
            <a:xfrm>
              <a:off x="1238627" y="5898029"/>
              <a:ext cx="238701" cy="316674"/>
            </a:xfrm>
            <a:custGeom>
              <a:avLst/>
              <a:gdLst/>
              <a:ahLst/>
              <a:cxnLst/>
              <a:rect l="0" t="0" r="0" b="0"/>
              <a:pathLst>
                <a:path w="238701" h="316674">
                  <a:moveTo>
                    <a:pt x="58677" y="42713"/>
                  </a:moveTo>
                  <a:lnTo>
                    <a:pt x="54127" y="42713"/>
                  </a:lnTo>
                  <a:lnTo>
                    <a:pt x="53738" y="44618"/>
                  </a:lnTo>
                  <a:lnTo>
                    <a:pt x="56791" y="54496"/>
                  </a:lnTo>
                  <a:lnTo>
                    <a:pt x="57839" y="57475"/>
                  </a:lnTo>
                  <a:lnTo>
                    <a:pt x="58118" y="63984"/>
                  </a:lnTo>
                  <a:lnTo>
                    <a:pt x="58429" y="86457"/>
                  </a:lnTo>
                  <a:lnTo>
                    <a:pt x="57559" y="96641"/>
                  </a:lnTo>
                  <a:lnTo>
                    <a:pt x="56027" y="105335"/>
                  </a:lnTo>
                  <a:lnTo>
                    <a:pt x="54053" y="113036"/>
                  </a:lnTo>
                  <a:lnTo>
                    <a:pt x="51784" y="121028"/>
                  </a:lnTo>
                  <a:lnTo>
                    <a:pt x="46724" y="137527"/>
                  </a:lnTo>
                  <a:lnTo>
                    <a:pt x="44993" y="144975"/>
                  </a:lnTo>
                  <a:lnTo>
                    <a:pt x="43840" y="151845"/>
                  </a:lnTo>
                  <a:lnTo>
                    <a:pt x="43071" y="158330"/>
                  </a:lnTo>
                  <a:lnTo>
                    <a:pt x="41605" y="167416"/>
                  </a:lnTo>
                  <a:lnTo>
                    <a:pt x="37437" y="190212"/>
                  </a:lnTo>
                  <a:lnTo>
                    <a:pt x="35945" y="200101"/>
                  </a:lnTo>
                  <a:lnTo>
                    <a:pt x="34950" y="208598"/>
                  </a:lnTo>
                  <a:lnTo>
                    <a:pt x="34287" y="216168"/>
                  </a:lnTo>
                  <a:lnTo>
                    <a:pt x="32892" y="223120"/>
                  </a:lnTo>
                  <a:lnTo>
                    <a:pt x="31010" y="229659"/>
                  </a:lnTo>
                  <a:lnTo>
                    <a:pt x="28802" y="235924"/>
                  </a:lnTo>
                  <a:lnTo>
                    <a:pt x="27331" y="242005"/>
                  </a:lnTo>
                  <a:lnTo>
                    <a:pt x="26350" y="247965"/>
                  </a:lnTo>
                  <a:lnTo>
                    <a:pt x="25696" y="253843"/>
                  </a:lnTo>
                  <a:lnTo>
                    <a:pt x="24307" y="261571"/>
                  </a:lnTo>
                  <a:lnTo>
                    <a:pt x="22429" y="270534"/>
                  </a:lnTo>
                  <a:lnTo>
                    <a:pt x="20224" y="280319"/>
                  </a:lnTo>
                  <a:lnTo>
                    <a:pt x="17802" y="288747"/>
                  </a:lnTo>
                  <a:lnTo>
                    <a:pt x="15235" y="296271"/>
                  </a:lnTo>
                  <a:lnTo>
                    <a:pt x="8821" y="312932"/>
                  </a:lnTo>
                  <a:lnTo>
                    <a:pt x="7342" y="314299"/>
                  </a:lnTo>
                  <a:lnTo>
                    <a:pt x="5404" y="315211"/>
                  </a:lnTo>
                  <a:lnTo>
                    <a:pt x="0" y="316673"/>
                  </a:lnTo>
                  <a:lnTo>
                    <a:pt x="509" y="312983"/>
                  </a:lnTo>
                  <a:lnTo>
                    <a:pt x="1801" y="306713"/>
                  </a:lnTo>
                  <a:lnTo>
                    <a:pt x="3615" y="298723"/>
                  </a:lnTo>
                  <a:lnTo>
                    <a:pt x="4824" y="292444"/>
                  </a:lnTo>
                  <a:lnTo>
                    <a:pt x="6168" y="282927"/>
                  </a:lnTo>
                  <a:lnTo>
                    <a:pt x="6526" y="275246"/>
                  </a:lnTo>
                  <a:lnTo>
                    <a:pt x="6924" y="254011"/>
                  </a:lnTo>
                  <a:lnTo>
                    <a:pt x="7983" y="242633"/>
                  </a:lnTo>
                  <a:lnTo>
                    <a:pt x="9641" y="231239"/>
                  </a:lnTo>
                  <a:lnTo>
                    <a:pt x="11699" y="219832"/>
                  </a:lnTo>
                  <a:lnTo>
                    <a:pt x="13071" y="210322"/>
                  </a:lnTo>
                  <a:lnTo>
                    <a:pt x="13986" y="202078"/>
                  </a:lnTo>
                  <a:lnTo>
                    <a:pt x="14595" y="194676"/>
                  </a:lnTo>
                  <a:lnTo>
                    <a:pt x="16907" y="182122"/>
                  </a:lnTo>
                  <a:lnTo>
                    <a:pt x="24555" y="147852"/>
                  </a:lnTo>
                  <a:lnTo>
                    <a:pt x="29262" y="130904"/>
                  </a:lnTo>
                  <a:lnTo>
                    <a:pt x="34304" y="114841"/>
                  </a:lnTo>
                  <a:lnTo>
                    <a:pt x="39571" y="99371"/>
                  </a:lnTo>
                  <a:lnTo>
                    <a:pt x="44035" y="88106"/>
                  </a:lnTo>
                  <a:lnTo>
                    <a:pt x="47963" y="79642"/>
                  </a:lnTo>
                  <a:lnTo>
                    <a:pt x="54868" y="66746"/>
                  </a:lnTo>
                  <a:lnTo>
                    <a:pt x="61112" y="54665"/>
                  </a:lnTo>
                  <a:lnTo>
                    <a:pt x="67062" y="45484"/>
                  </a:lnTo>
                  <a:lnTo>
                    <a:pt x="71929" y="38230"/>
                  </a:lnTo>
                  <a:lnTo>
                    <a:pt x="74092" y="31831"/>
                  </a:lnTo>
                  <a:lnTo>
                    <a:pt x="76574" y="28791"/>
                  </a:lnTo>
                  <a:lnTo>
                    <a:pt x="80133" y="25811"/>
                  </a:lnTo>
                  <a:lnTo>
                    <a:pt x="84411" y="22873"/>
                  </a:lnTo>
                  <a:lnTo>
                    <a:pt x="87263" y="19961"/>
                  </a:lnTo>
                  <a:lnTo>
                    <a:pt x="89165" y="17068"/>
                  </a:lnTo>
                  <a:lnTo>
                    <a:pt x="92230" y="11313"/>
                  </a:lnTo>
                  <a:lnTo>
                    <a:pt x="96767" y="5580"/>
                  </a:lnTo>
                  <a:lnTo>
                    <a:pt x="99311" y="3670"/>
                  </a:lnTo>
                  <a:lnTo>
                    <a:pt x="104677" y="1548"/>
                  </a:lnTo>
                  <a:lnTo>
                    <a:pt x="110236" y="605"/>
                  </a:lnTo>
                  <a:lnTo>
                    <a:pt x="117016" y="0"/>
                  </a:lnTo>
                  <a:lnTo>
                    <a:pt x="120430" y="5665"/>
                  </a:lnTo>
                  <a:lnTo>
                    <a:pt x="125563" y="15157"/>
                  </a:lnTo>
                  <a:lnTo>
                    <a:pt x="131843" y="27200"/>
                  </a:lnTo>
                  <a:lnTo>
                    <a:pt x="136982" y="39038"/>
                  </a:lnTo>
                  <a:lnTo>
                    <a:pt x="141360" y="50741"/>
                  </a:lnTo>
                  <a:lnTo>
                    <a:pt x="145232" y="62352"/>
                  </a:lnTo>
                  <a:lnTo>
                    <a:pt x="148766" y="71998"/>
                  </a:lnTo>
                  <a:lnTo>
                    <a:pt x="152074" y="80335"/>
                  </a:lnTo>
                  <a:lnTo>
                    <a:pt x="155232" y="87796"/>
                  </a:lnTo>
                  <a:lnTo>
                    <a:pt x="158289" y="95629"/>
                  </a:lnTo>
                  <a:lnTo>
                    <a:pt x="164227" y="111951"/>
                  </a:lnTo>
                  <a:lnTo>
                    <a:pt x="167144" y="119352"/>
                  </a:lnTo>
                  <a:lnTo>
                    <a:pt x="170041" y="126191"/>
                  </a:lnTo>
                  <a:lnTo>
                    <a:pt x="190636" y="173608"/>
                  </a:lnTo>
                  <a:lnTo>
                    <a:pt x="195227" y="186174"/>
                  </a:lnTo>
                  <a:lnTo>
                    <a:pt x="198288" y="196456"/>
                  </a:lnTo>
                  <a:lnTo>
                    <a:pt x="200329" y="205216"/>
                  </a:lnTo>
                  <a:lnTo>
                    <a:pt x="202642" y="212961"/>
                  </a:lnTo>
                  <a:lnTo>
                    <a:pt x="205136" y="220029"/>
                  </a:lnTo>
                  <a:lnTo>
                    <a:pt x="207751" y="226646"/>
                  </a:lnTo>
                  <a:lnTo>
                    <a:pt x="210658" y="236539"/>
                  </a:lnTo>
                  <a:lnTo>
                    <a:pt x="212902" y="245063"/>
                  </a:lnTo>
                  <a:lnTo>
                    <a:pt x="214834" y="250003"/>
                  </a:lnTo>
                  <a:lnTo>
                    <a:pt x="217074" y="255202"/>
                  </a:lnTo>
                  <a:lnTo>
                    <a:pt x="219520" y="261525"/>
                  </a:lnTo>
                  <a:lnTo>
                    <a:pt x="224778" y="276170"/>
                  </a:lnTo>
                  <a:lnTo>
                    <a:pt x="226561" y="282171"/>
                  </a:lnTo>
                  <a:lnTo>
                    <a:pt x="228542" y="291379"/>
                  </a:lnTo>
                  <a:lnTo>
                    <a:pt x="230023" y="294215"/>
                  </a:lnTo>
                  <a:lnTo>
                    <a:pt x="231963" y="296106"/>
                  </a:lnTo>
                  <a:lnTo>
                    <a:pt x="238700" y="308461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PenAnnotation1334"/>
            <p:cNvSpPr/>
            <p:nvPr/>
          </p:nvSpPr>
          <p:spPr>
            <a:xfrm>
              <a:off x="1288732" y="6021528"/>
              <a:ext cx="291466" cy="56375"/>
            </a:xfrm>
            <a:custGeom>
              <a:avLst/>
              <a:gdLst/>
              <a:ahLst/>
              <a:cxnLst/>
              <a:rect l="0" t="0" r="0" b="0"/>
              <a:pathLst>
                <a:path w="291466" h="56375">
                  <a:moveTo>
                    <a:pt x="0" y="4939"/>
                  </a:moveTo>
                  <a:lnTo>
                    <a:pt x="18203" y="389"/>
                  </a:lnTo>
                  <a:lnTo>
                    <a:pt x="25470" y="0"/>
                  </a:lnTo>
                  <a:lnTo>
                    <a:pt x="32220" y="694"/>
                  </a:lnTo>
                  <a:lnTo>
                    <a:pt x="46705" y="4005"/>
                  </a:lnTo>
                  <a:lnTo>
                    <a:pt x="65843" y="8651"/>
                  </a:lnTo>
                  <a:lnTo>
                    <a:pt x="75328" y="11224"/>
                  </a:lnTo>
                  <a:lnTo>
                    <a:pt x="93486" y="16623"/>
                  </a:lnTo>
                  <a:lnTo>
                    <a:pt x="115664" y="21300"/>
                  </a:lnTo>
                  <a:lnTo>
                    <a:pt x="210907" y="39632"/>
                  </a:lnTo>
                  <a:lnTo>
                    <a:pt x="232044" y="44261"/>
                  </a:lnTo>
                  <a:lnTo>
                    <a:pt x="291465" y="56374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PenAnnotation1335"/>
            <p:cNvSpPr/>
            <p:nvPr/>
          </p:nvSpPr>
          <p:spPr>
            <a:xfrm>
              <a:off x="1460182" y="6060905"/>
              <a:ext cx="299746" cy="351286"/>
            </a:xfrm>
            <a:custGeom>
              <a:avLst/>
              <a:gdLst/>
              <a:ahLst/>
              <a:cxnLst/>
              <a:rect l="0" t="0" r="0" b="0"/>
              <a:pathLst>
                <a:path w="299746" h="351286">
                  <a:moveTo>
                    <a:pt x="265747" y="42715"/>
                  </a:moveTo>
                  <a:lnTo>
                    <a:pt x="280509" y="35334"/>
                  </a:lnTo>
                  <a:lnTo>
                    <a:pt x="281304" y="33984"/>
                  </a:lnTo>
                  <a:lnTo>
                    <a:pt x="282186" y="29944"/>
                  </a:lnTo>
                  <a:lnTo>
                    <a:pt x="281469" y="27534"/>
                  </a:lnTo>
                  <a:lnTo>
                    <a:pt x="278132" y="22315"/>
                  </a:lnTo>
                  <a:lnTo>
                    <a:pt x="273052" y="19590"/>
                  </a:lnTo>
                  <a:lnTo>
                    <a:pt x="265854" y="16821"/>
                  </a:lnTo>
                  <a:lnTo>
                    <a:pt x="257246" y="14022"/>
                  </a:lnTo>
                  <a:lnTo>
                    <a:pt x="251507" y="11204"/>
                  </a:lnTo>
                  <a:lnTo>
                    <a:pt x="247681" y="8372"/>
                  </a:lnTo>
                  <a:lnTo>
                    <a:pt x="245131" y="5532"/>
                  </a:lnTo>
                  <a:lnTo>
                    <a:pt x="241526" y="3639"/>
                  </a:lnTo>
                  <a:lnTo>
                    <a:pt x="232440" y="1535"/>
                  </a:lnTo>
                  <a:lnTo>
                    <a:pt x="227350" y="974"/>
                  </a:lnTo>
                  <a:lnTo>
                    <a:pt x="222051" y="600"/>
                  </a:lnTo>
                  <a:lnTo>
                    <a:pt x="216614" y="351"/>
                  </a:lnTo>
                  <a:lnTo>
                    <a:pt x="186208" y="0"/>
                  </a:lnTo>
                  <a:lnTo>
                    <a:pt x="176526" y="903"/>
                  </a:lnTo>
                  <a:lnTo>
                    <a:pt x="168166" y="2458"/>
                  </a:lnTo>
                  <a:lnTo>
                    <a:pt x="160689" y="4447"/>
                  </a:lnTo>
                  <a:lnTo>
                    <a:pt x="154751" y="5773"/>
                  </a:lnTo>
                  <a:lnTo>
                    <a:pt x="145613" y="7246"/>
                  </a:lnTo>
                  <a:lnTo>
                    <a:pt x="139938" y="9544"/>
                  </a:lnTo>
                  <a:lnTo>
                    <a:pt x="133297" y="12981"/>
                  </a:lnTo>
                  <a:lnTo>
                    <a:pt x="126012" y="17177"/>
                  </a:lnTo>
                  <a:lnTo>
                    <a:pt x="118298" y="21880"/>
                  </a:lnTo>
                  <a:lnTo>
                    <a:pt x="102107" y="32185"/>
                  </a:lnTo>
                  <a:lnTo>
                    <a:pt x="95694" y="37599"/>
                  </a:lnTo>
                  <a:lnTo>
                    <a:pt x="90466" y="43115"/>
                  </a:lnTo>
                  <a:lnTo>
                    <a:pt x="83070" y="53370"/>
                  </a:lnTo>
                  <a:lnTo>
                    <a:pt x="79782" y="61103"/>
                  </a:lnTo>
                  <a:lnTo>
                    <a:pt x="79858" y="64499"/>
                  </a:lnTo>
                  <a:lnTo>
                    <a:pt x="80861" y="67715"/>
                  </a:lnTo>
                  <a:lnTo>
                    <a:pt x="84516" y="73829"/>
                  </a:lnTo>
                  <a:lnTo>
                    <a:pt x="91928" y="82625"/>
                  </a:lnTo>
                  <a:lnTo>
                    <a:pt x="97372" y="88392"/>
                  </a:lnTo>
                  <a:lnTo>
                    <a:pt x="100157" y="90312"/>
                  </a:lnTo>
                  <a:lnTo>
                    <a:pt x="105792" y="92444"/>
                  </a:lnTo>
                  <a:lnTo>
                    <a:pt x="123421" y="98195"/>
                  </a:lnTo>
                  <a:lnTo>
                    <a:pt x="133715" y="99704"/>
                  </a:lnTo>
                  <a:lnTo>
                    <a:pt x="146294" y="100710"/>
                  </a:lnTo>
                  <a:lnTo>
                    <a:pt x="160394" y="101381"/>
                  </a:lnTo>
                  <a:lnTo>
                    <a:pt x="175509" y="100876"/>
                  </a:lnTo>
                  <a:lnTo>
                    <a:pt x="191301" y="99586"/>
                  </a:lnTo>
                  <a:lnTo>
                    <a:pt x="207544" y="97774"/>
                  </a:lnTo>
                  <a:lnTo>
                    <a:pt x="220278" y="95614"/>
                  </a:lnTo>
                  <a:lnTo>
                    <a:pt x="230672" y="93220"/>
                  </a:lnTo>
                  <a:lnTo>
                    <a:pt x="239506" y="90673"/>
                  </a:lnTo>
                  <a:lnTo>
                    <a:pt x="246348" y="88975"/>
                  </a:lnTo>
                  <a:lnTo>
                    <a:pt x="251862" y="87842"/>
                  </a:lnTo>
                  <a:lnTo>
                    <a:pt x="256491" y="87087"/>
                  </a:lnTo>
                  <a:lnTo>
                    <a:pt x="261481" y="85631"/>
                  </a:lnTo>
                  <a:lnTo>
                    <a:pt x="266713" y="83708"/>
                  </a:lnTo>
                  <a:lnTo>
                    <a:pt x="272106" y="81473"/>
                  </a:lnTo>
                  <a:lnTo>
                    <a:pt x="277607" y="78079"/>
                  </a:lnTo>
                  <a:lnTo>
                    <a:pt x="283179" y="73911"/>
                  </a:lnTo>
                  <a:lnTo>
                    <a:pt x="296707" y="62635"/>
                  </a:lnTo>
                  <a:lnTo>
                    <a:pt x="297817" y="59805"/>
                  </a:lnTo>
                  <a:lnTo>
                    <a:pt x="299051" y="51581"/>
                  </a:lnTo>
                  <a:lnTo>
                    <a:pt x="299745" y="40791"/>
                  </a:lnTo>
                  <a:lnTo>
                    <a:pt x="298890" y="38575"/>
                  </a:lnTo>
                  <a:lnTo>
                    <a:pt x="297367" y="37097"/>
                  </a:lnTo>
                  <a:lnTo>
                    <a:pt x="295400" y="36112"/>
                  </a:lnTo>
                  <a:lnTo>
                    <a:pt x="290674" y="35018"/>
                  </a:lnTo>
                  <a:lnTo>
                    <a:pt x="288080" y="34726"/>
                  </a:lnTo>
                  <a:lnTo>
                    <a:pt x="286351" y="35484"/>
                  </a:lnTo>
                  <a:lnTo>
                    <a:pt x="285198" y="36942"/>
                  </a:lnTo>
                  <a:lnTo>
                    <a:pt x="284430" y="38866"/>
                  </a:lnTo>
                  <a:lnTo>
                    <a:pt x="282244" y="50703"/>
                  </a:lnTo>
                  <a:lnTo>
                    <a:pt x="280555" y="56613"/>
                  </a:lnTo>
                  <a:lnTo>
                    <a:pt x="278477" y="63410"/>
                  </a:lnTo>
                  <a:lnTo>
                    <a:pt x="273627" y="81123"/>
                  </a:lnTo>
                  <a:lnTo>
                    <a:pt x="271001" y="91180"/>
                  </a:lnTo>
                  <a:lnTo>
                    <a:pt x="269250" y="100742"/>
                  </a:lnTo>
                  <a:lnTo>
                    <a:pt x="268082" y="109975"/>
                  </a:lnTo>
                  <a:lnTo>
                    <a:pt x="267304" y="118987"/>
                  </a:lnTo>
                  <a:lnTo>
                    <a:pt x="266785" y="126900"/>
                  </a:lnTo>
                  <a:lnTo>
                    <a:pt x="266209" y="140773"/>
                  </a:lnTo>
                  <a:lnTo>
                    <a:pt x="265884" y="163844"/>
                  </a:lnTo>
                  <a:lnTo>
                    <a:pt x="265788" y="184227"/>
                  </a:lnTo>
                  <a:lnTo>
                    <a:pt x="264822" y="191349"/>
                  </a:lnTo>
                  <a:lnTo>
                    <a:pt x="263225" y="198954"/>
                  </a:lnTo>
                  <a:lnTo>
                    <a:pt x="261209" y="206882"/>
                  </a:lnTo>
                  <a:lnTo>
                    <a:pt x="259864" y="215977"/>
                  </a:lnTo>
                  <a:lnTo>
                    <a:pt x="258968" y="225850"/>
                  </a:lnTo>
                  <a:lnTo>
                    <a:pt x="258370" y="236243"/>
                  </a:lnTo>
                  <a:lnTo>
                    <a:pt x="257706" y="255410"/>
                  </a:lnTo>
                  <a:lnTo>
                    <a:pt x="257529" y="264521"/>
                  </a:lnTo>
                  <a:lnTo>
                    <a:pt x="255506" y="273453"/>
                  </a:lnTo>
                  <a:lnTo>
                    <a:pt x="252253" y="282265"/>
                  </a:lnTo>
                  <a:lnTo>
                    <a:pt x="241111" y="305780"/>
                  </a:lnTo>
                  <a:lnTo>
                    <a:pt x="237893" y="312390"/>
                  </a:lnTo>
                  <a:lnTo>
                    <a:pt x="233843" y="318700"/>
                  </a:lnTo>
                  <a:lnTo>
                    <a:pt x="229238" y="324813"/>
                  </a:lnTo>
                  <a:lnTo>
                    <a:pt x="224263" y="330793"/>
                  </a:lnTo>
                  <a:lnTo>
                    <a:pt x="219041" y="334779"/>
                  </a:lnTo>
                  <a:lnTo>
                    <a:pt x="213655" y="337437"/>
                  </a:lnTo>
                  <a:lnTo>
                    <a:pt x="208159" y="339208"/>
                  </a:lnTo>
                  <a:lnTo>
                    <a:pt x="204495" y="341342"/>
                  </a:lnTo>
                  <a:lnTo>
                    <a:pt x="202052" y="343718"/>
                  </a:lnTo>
                  <a:lnTo>
                    <a:pt x="200424" y="346253"/>
                  </a:lnTo>
                  <a:lnTo>
                    <a:pt x="196481" y="347944"/>
                  </a:lnTo>
                  <a:lnTo>
                    <a:pt x="190995" y="349071"/>
                  </a:lnTo>
                  <a:lnTo>
                    <a:pt x="184480" y="349822"/>
                  </a:lnTo>
                  <a:lnTo>
                    <a:pt x="178231" y="350323"/>
                  </a:lnTo>
                  <a:lnTo>
                    <a:pt x="172161" y="350657"/>
                  </a:lnTo>
                  <a:lnTo>
                    <a:pt x="160336" y="351028"/>
                  </a:lnTo>
                  <a:lnTo>
                    <a:pt x="134682" y="351266"/>
                  </a:lnTo>
                  <a:lnTo>
                    <a:pt x="126936" y="351285"/>
                  </a:lnTo>
                  <a:lnTo>
                    <a:pt x="117961" y="350346"/>
                  </a:lnTo>
                  <a:lnTo>
                    <a:pt x="108168" y="348767"/>
                  </a:lnTo>
                  <a:lnTo>
                    <a:pt x="97830" y="346762"/>
                  </a:lnTo>
                  <a:lnTo>
                    <a:pt x="89032" y="344473"/>
                  </a:lnTo>
                  <a:lnTo>
                    <a:pt x="81262" y="341994"/>
                  </a:lnTo>
                  <a:lnTo>
                    <a:pt x="74177" y="339389"/>
                  </a:lnTo>
                  <a:lnTo>
                    <a:pt x="65644" y="336701"/>
                  </a:lnTo>
                  <a:lnTo>
                    <a:pt x="46003" y="331173"/>
                  </a:lnTo>
                  <a:lnTo>
                    <a:pt x="37336" y="327412"/>
                  </a:lnTo>
                  <a:lnTo>
                    <a:pt x="29653" y="323001"/>
                  </a:lnTo>
                  <a:lnTo>
                    <a:pt x="22626" y="318155"/>
                  </a:lnTo>
                  <a:lnTo>
                    <a:pt x="16989" y="313019"/>
                  </a:lnTo>
                  <a:lnTo>
                    <a:pt x="12279" y="307690"/>
                  </a:lnTo>
                  <a:lnTo>
                    <a:pt x="0" y="291317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PenAnnotation1336"/>
            <p:cNvSpPr/>
            <p:nvPr/>
          </p:nvSpPr>
          <p:spPr>
            <a:xfrm>
              <a:off x="1837372" y="6129732"/>
              <a:ext cx="220900" cy="299644"/>
            </a:xfrm>
            <a:custGeom>
              <a:avLst/>
              <a:gdLst/>
              <a:ahLst/>
              <a:cxnLst/>
              <a:rect l="0" t="0" r="0" b="0"/>
              <a:pathLst>
                <a:path w="220900" h="299644">
                  <a:moveTo>
                    <a:pt x="0" y="33895"/>
                  </a:moveTo>
                  <a:lnTo>
                    <a:pt x="13653" y="38446"/>
                  </a:lnTo>
                  <a:lnTo>
                    <a:pt x="23389" y="42644"/>
                  </a:lnTo>
                  <a:lnTo>
                    <a:pt x="49448" y="54929"/>
                  </a:lnTo>
                  <a:lnTo>
                    <a:pt x="60588" y="59347"/>
                  </a:lnTo>
                  <a:lnTo>
                    <a:pt x="69919" y="62293"/>
                  </a:lnTo>
                  <a:lnTo>
                    <a:pt x="78045" y="64257"/>
                  </a:lnTo>
                  <a:lnTo>
                    <a:pt x="87273" y="67471"/>
                  </a:lnTo>
                  <a:lnTo>
                    <a:pt x="97234" y="71520"/>
                  </a:lnTo>
                  <a:lnTo>
                    <a:pt x="107685" y="76123"/>
                  </a:lnTo>
                  <a:lnTo>
                    <a:pt x="116558" y="79192"/>
                  </a:lnTo>
                  <a:lnTo>
                    <a:pt x="124378" y="81238"/>
                  </a:lnTo>
                  <a:lnTo>
                    <a:pt x="131496" y="82602"/>
                  </a:lnTo>
                  <a:lnTo>
                    <a:pt x="138146" y="83512"/>
                  </a:lnTo>
                  <a:lnTo>
                    <a:pt x="144485" y="84118"/>
                  </a:lnTo>
                  <a:lnTo>
                    <a:pt x="150616" y="84522"/>
                  </a:lnTo>
                  <a:lnTo>
                    <a:pt x="156608" y="84791"/>
                  </a:lnTo>
                  <a:lnTo>
                    <a:pt x="168346" y="85091"/>
                  </a:lnTo>
                  <a:lnTo>
                    <a:pt x="193759" y="85309"/>
                  </a:lnTo>
                  <a:lnTo>
                    <a:pt x="196800" y="83411"/>
                  </a:lnTo>
                  <a:lnTo>
                    <a:pt x="200733" y="80241"/>
                  </a:lnTo>
                  <a:lnTo>
                    <a:pt x="205259" y="76222"/>
                  </a:lnTo>
                  <a:lnTo>
                    <a:pt x="212829" y="69217"/>
                  </a:lnTo>
                  <a:lnTo>
                    <a:pt x="216181" y="66016"/>
                  </a:lnTo>
                  <a:lnTo>
                    <a:pt x="218416" y="61976"/>
                  </a:lnTo>
                  <a:lnTo>
                    <a:pt x="219905" y="57379"/>
                  </a:lnTo>
                  <a:lnTo>
                    <a:pt x="220899" y="52408"/>
                  </a:lnTo>
                  <a:lnTo>
                    <a:pt x="220608" y="46237"/>
                  </a:lnTo>
                  <a:lnTo>
                    <a:pt x="219462" y="39265"/>
                  </a:lnTo>
                  <a:lnTo>
                    <a:pt x="215330" y="21197"/>
                  </a:lnTo>
                  <a:lnTo>
                    <a:pt x="212224" y="16187"/>
                  </a:lnTo>
                  <a:lnTo>
                    <a:pt x="210063" y="13517"/>
                  </a:lnTo>
                  <a:lnTo>
                    <a:pt x="207670" y="11737"/>
                  </a:lnTo>
                  <a:lnTo>
                    <a:pt x="202470" y="9760"/>
                  </a:lnTo>
                  <a:lnTo>
                    <a:pt x="185086" y="4096"/>
                  </a:lnTo>
                  <a:lnTo>
                    <a:pt x="178636" y="2599"/>
                  </a:lnTo>
                  <a:lnTo>
                    <a:pt x="172430" y="1601"/>
                  </a:lnTo>
                  <a:lnTo>
                    <a:pt x="166389" y="936"/>
                  </a:lnTo>
                  <a:lnTo>
                    <a:pt x="160456" y="492"/>
                  </a:lnTo>
                  <a:lnTo>
                    <a:pt x="154596" y="196"/>
                  </a:lnTo>
                  <a:lnTo>
                    <a:pt x="148784" y="0"/>
                  </a:lnTo>
                  <a:lnTo>
                    <a:pt x="143004" y="820"/>
                  </a:lnTo>
                  <a:lnTo>
                    <a:pt x="137246" y="2321"/>
                  </a:lnTo>
                  <a:lnTo>
                    <a:pt x="131502" y="4273"/>
                  </a:lnTo>
                  <a:lnTo>
                    <a:pt x="126721" y="5574"/>
                  </a:lnTo>
                  <a:lnTo>
                    <a:pt x="122581" y="6442"/>
                  </a:lnTo>
                  <a:lnTo>
                    <a:pt x="118868" y="7021"/>
                  </a:lnTo>
                  <a:lnTo>
                    <a:pt x="114488" y="8359"/>
                  </a:lnTo>
                  <a:lnTo>
                    <a:pt x="109663" y="10204"/>
                  </a:lnTo>
                  <a:lnTo>
                    <a:pt x="104541" y="12386"/>
                  </a:lnTo>
                  <a:lnTo>
                    <a:pt x="98269" y="16698"/>
                  </a:lnTo>
                  <a:lnTo>
                    <a:pt x="91230" y="22430"/>
                  </a:lnTo>
                  <a:lnTo>
                    <a:pt x="77694" y="34514"/>
                  </a:lnTo>
                  <a:lnTo>
                    <a:pt x="68503" y="43060"/>
                  </a:lnTo>
                  <a:lnTo>
                    <a:pt x="64719" y="47626"/>
                  </a:lnTo>
                  <a:lnTo>
                    <a:pt x="61243" y="52574"/>
                  </a:lnTo>
                  <a:lnTo>
                    <a:pt x="57974" y="57778"/>
                  </a:lnTo>
                  <a:lnTo>
                    <a:pt x="54842" y="63152"/>
                  </a:lnTo>
                  <a:lnTo>
                    <a:pt x="51801" y="68640"/>
                  </a:lnTo>
                  <a:lnTo>
                    <a:pt x="48822" y="74203"/>
                  </a:lnTo>
                  <a:lnTo>
                    <a:pt x="45883" y="82675"/>
                  </a:lnTo>
                  <a:lnTo>
                    <a:pt x="42971" y="93085"/>
                  </a:lnTo>
                  <a:lnTo>
                    <a:pt x="40077" y="104788"/>
                  </a:lnTo>
                  <a:lnTo>
                    <a:pt x="38148" y="114494"/>
                  </a:lnTo>
                  <a:lnTo>
                    <a:pt x="36862" y="122870"/>
                  </a:lnTo>
                  <a:lnTo>
                    <a:pt x="36005" y="130360"/>
                  </a:lnTo>
                  <a:lnTo>
                    <a:pt x="35433" y="137257"/>
                  </a:lnTo>
                  <a:lnTo>
                    <a:pt x="35052" y="143761"/>
                  </a:lnTo>
                  <a:lnTo>
                    <a:pt x="34798" y="150002"/>
                  </a:lnTo>
                  <a:lnTo>
                    <a:pt x="36533" y="157020"/>
                  </a:lnTo>
                  <a:lnTo>
                    <a:pt x="39596" y="164556"/>
                  </a:lnTo>
                  <a:lnTo>
                    <a:pt x="62674" y="210680"/>
                  </a:lnTo>
                  <a:lnTo>
                    <a:pt x="66548" y="216522"/>
                  </a:lnTo>
                  <a:lnTo>
                    <a:pt x="71035" y="222321"/>
                  </a:lnTo>
                  <a:lnTo>
                    <a:pt x="75931" y="228093"/>
                  </a:lnTo>
                  <a:lnTo>
                    <a:pt x="81101" y="233845"/>
                  </a:lnTo>
                  <a:lnTo>
                    <a:pt x="91925" y="245317"/>
                  </a:lnTo>
                  <a:lnTo>
                    <a:pt x="108729" y="262485"/>
                  </a:lnTo>
                  <a:lnTo>
                    <a:pt x="114396" y="267251"/>
                  </a:lnTo>
                  <a:lnTo>
                    <a:pt x="120079" y="271381"/>
                  </a:lnTo>
                  <a:lnTo>
                    <a:pt x="125772" y="275086"/>
                  </a:lnTo>
                  <a:lnTo>
                    <a:pt x="131473" y="277557"/>
                  </a:lnTo>
                  <a:lnTo>
                    <a:pt x="137179" y="279204"/>
                  </a:lnTo>
                  <a:lnTo>
                    <a:pt x="142888" y="280302"/>
                  </a:lnTo>
                  <a:lnTo>
                    <a:pt x="148598" y="281987"/>
                  </a:lnTo>
                  <a:lnTo>
                    <a:pt x="154311" y="284062"/>
                  </a:lnTo>
                  <a:lnTo>
                    <a:pt x="160024" y="286398"/>
                  </a:lnTo>
                  <a:lnTo>
                    <a:pt x="166690" y="288907"/>
                  </a:lnTo>
                  <a:lnTo>
                    <a:pt x="173992" y="291534"/>
                  </a:lnTo>
                  <a:lnTo>
                    <a:pt x="205740" y="299643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PenAnnotation1337"/>
            <p:cNvSpPr/>
            <p:nvPr/>
          </p:nvSpPr>
          <p:spPr>
            <a:xfrm>
              <a:off x="2428875" y="6103620"/>
              <a:ext cx="34290" cy="205741"/>
            </a:xfrm>
            <a:custGeom>
              <a:avLst/>
              <a:gdLst/>
              <a:ahLst/>
              <a:cxnLst/>
              <a:rect l="0" t="0" r="0" b="0"/>
              <a:pathLst>
                <a:path w="34290" h="205741">
                  <a:moveTo>
                    <a:pt x="34289" y="0"/>
                  </a:moveTo>
                  <a:lnTo>
                    <a:pt x="34289" y="11931"/>
                  </a:lnTo>
                  <a:lnTo>
                    <a:pt x="33337" y="14622"/>
                  </a:lnTo>
                  <a:lnTo>
                    <a:pt x="31750" y="17368"/>
                  </a:lnTo>
                  <a:lnTo>
                    <a:pt x="29739" y="20151"/>
                  </a:lnTo>
                  <a:lnTo>
                    <a:pt x="27446" y="22959"/>
                  </a:lnTo>
                  <a:lnTo>
                    <a:pt x="24964" y="25784"/>
                  </a:lnTo>
                  <a:lnTo>
                    <a:pt x="22358" y="28619"/>
                  </a:lnTo>
                  <a:lnTo>
                    <a:pt x="20620" y="31462"/>
                  </a:lnTo>
                  <a:lnTo>
                    <a:pt x="19461" y="34309"/>
                  </a:lnTo>
                  <a:lnTo>
                    <a:pt x="18689" y="37160"/>
                  </a:lnTo>
                  <a:lnTo>
                    <a:pt x="19127" y="39061"/>
                  </a:lnTo>
                  <a:lnTo>
                    <a:pt x="20371" y="40328"/>
                  </a:lnTo>
                  <a:lnTo>
                    <a:pt x="22153" y="41173"/>
                  </a:lnTo>
                  <a:lnTo>
                    <a:pt x="22388" y="42688"/>
                  </a:lnTo>
                  <a:lnTo>
                    <a:pt x="21593" y="44652"/>
                  </a:lnTo>
                  <a:lnTo>
                    <a:pt x="20110" y="46912"/>
                  </a:lnTo>
                  <a:lnTo>
                    <a:pt x="19122" y="49373"/>
                  </a:lnTo>
                  <a:lnTo>
                    <a:pt x="18463" y="51965"/>
                  </a:lnTo>
                  <a:lnTo>
                    <a:pt x="17730" y="57385"/>
                  </a:lnTo>
                  <a:lnTo>
                    <a:pt x="17405" y="62970"/>
                  </a:lnTo>
                  <a:lnTo>
                    <a:pt x="17260" y="68626"/>
                  </a:lnTo>
                  <a:lnTo>
                    <a:pt x="17151" y="95966"/>
                  </a:lnTo>
                  <a:lnTo>
                    <a:pt x="16197" y="99219"/>
                  </a:lnTo>
                  <a:lnTo>
                    <a:pt x="14608" y="102341"/>
                  </a:lnTo>
                  <a:lnTo>
                    <a:pt x="12595" y="105375"/>
                  </a:lnTo>
                  <a:lnTo>
                    <a:pt x="11254" y="108350"/>
                  </a:lnTo>
                  <a:lnTo>
                    <a:pt x="10360" y="111286"/>
                  </a:lnTo>
                  <a:lnTo>
                    <a:pt x="9764" y="114195"/>
                  </a:lnTo>
                  <a:lnTo>
                    <a:pt x="9367" y="118040"/>
                  </a:lnTo>
                  <a:lnTo>
                    <a:pt x="9102" y="122508"/>
                  </a:lnTo>
                  <a:lnTo>
                    <a:pt x="8807" y="131600"/>
                  </a:lnTo>
                  <a:lnTo>
                    <a:pt x="8619" y="145198"/>
                  </a:lnTo>
                  <a:lnTo>
                    <a:pt x="8603" y="148234"/>
                  </a:lnTo>
                  <a:lnTo>
                    <a:pt x="7640" y="152162"/>
                  </a:lnTo>
                  <a:lnTo>
                    <a:pt x="6046" y="156687"/>
                  </a:lnTo>
                  <a:lnTo>
                    <a:pt x="4030" y="161608"/>
                  </a:lnTo>
                  <a:lnTo>
                    <a:pt x="2687" y="167746"/>
                  </a:lnTo>
                  <a:lnTo>
                    <a:pt x="1791" y="174696"/>
                  </a:lnTo>
                  <a:lnTo>
                    <a:pt x="0" y="205740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PenAnnotation1338"/>
            <p:cNvSpPr/>
            <p:nvPr/>
          </p:nvSpPr>
          <p:spPr>
            <a:xfrm>
              <a:off x="2574607" y="6103630"/>
              <a:ext cx="144172" cy="154296"/>
            </a:xfrm>
            <a:custGeom>
              <a:avLst/>
              <a:gdLst/>
              <a:ahLst/>
              <a:cxnLst/>
              <a:rect l="0" t="0" r="0" b="0"/>
              <a:pathLst>
                <a:path w="144172" h="154296">
                  <a:moveTo>
                    <a:pt x="0" y="51424"/>
                  </a:moveTo>
                  <a:lnTo>
                    <a:pt x="0" y="39493"/>
                  </a:lnTo>
                  <a:lnTo>
                    <a:pt x="953" y="36802"/>
                  </a:lnTo>
                  <a:lnTo>
                    <a:pt x="2540" y="34057"/>
                  </a:lnTo>
                  <a:lnTo>
                    <a:pt x="4551" y="31274"/>
                  </a:lnTo>
                  <a:lnTo>
                    <a:pt x="6844" y="29418"/>
                  </a:lnTo>
                  <a:lnTo>
                    <a:pt x="9325" y="28181"/>
                  </a:lnTo>
                  <a:lnTo>
                    <a:pt x="11932" y="27357"/>
                  </a:lnTo>
                  <a:lnTo>
                    <a:pt x="13669" y="25854"/>
                  </a:lnTo>
                  <a:lnTo>
                    <a:pt x="14828" y="23901"/>
                  </a:lnTo>
                  <a:lnTo>
                    <a:pt x="15600" y="21645"/>
                  </a:lnTo>
                  <a:lnTo>
                    <a:pt x="17068" y="19189"/>
                  </a:lnTo>
                  <a:lnTo>
                    <a:pt x="18999" y="16599"/>
                  </a:lnTo>
                  <a:lnTo>
                    <a:pt x="21238" y="13921"/>
                  </a:lnTo>
                  <a:lnTo>
                    <a:pt x="23684" y="12134"/>
                  </a:lnTo>
                  <a:lnTo>
                    <a:pt x="26267" y="10944"/>
                  </a:lnTo>
                  <a:lnTo>
                    <a:pt x="28941" y="10149"/>
                  </a:lnTo>
                  <a:lnTo>
                    <a:pt x="31677" y="8668"/>
                  </a:lnTo>
                  <a:lnTo>
                    <a:pt x="34453" y="6728"/>
                  </a:lnTo>
                  <a:lnTo>
                    <a:pt x="37256" y="4482"/>
                  </a:lnTo>
                  <a:lnTo>
                    <a:pt x="40077" y="2984"/>
                  </a:lnTo>
                  <a:lnTo>
                    <a:pt x="42911" y="1986"/>
                  </a:lnTo>
                  <a:lnTo>
                    <a:pt x="45752" y="1321"/>
                  </a:lnTo>
                  <a:lnTo>
                    <a:pt x="48599" y="877"/>
                  </a:lnTo>
                  <a:lnTo>
                    <a:pt x="51449" y="581"/>
                  </a:lnTo>
                  <a:lnTo>
                    <a:pt x="54302" y="384"/>
                  </a:lnTo>
                  <a:lnTo>
                    <a:pt x="57156" y="253"/>
                  </a:lnTo>
                  <a:lnTo>
                    <a:pt x="62868" y="106"/>
                  </a:lnTo>
                  <a:lnTo>
                    <a:pt x="91942" y="0"/>
                  </a:lnTo>
                  <a:lnTo>
                    <a:pt x="96537" y="949"/>
                  </a:lnTo>
                  <a:lnTo>
                    <a:pt x="100553" y="2534"/>
                  </a:lnTo>
                  <a:lnTo>
                    <a:pt x="104183" y="4543"/>
                  </a:lnTo>
                  <a:lnTo>
                    <a:pt x="109460" y="6835"/>
                  </a:lnTo>
                  <a:lnTo>
                    <a:pt x="115836" y="9316"/>
                  </a:lnTo>
                  <a:lnTo>
                    <a:pt x="122944" y="11922"/>
                  </a:lnTo>
                  <a:lnTo>
                    <a:pt x="127683" y="14612"/>
                  </a:lnTo>
                  <a:lnTo>
                    <a:pt x="130842" y="17358"/>
                  </a:lnTo>
                  <a:lnTo>
                    <a:pt x="132948" y="20141"/>
                  </a:lnTo>
                  <a:lnTo>
                    <a:pt x="135304" y="21996"/>
                  </a:lnTo>
                  <a:lnTo>
                    <a:pt x="137828" y="23233"/>
                  </a:lnTo>
                  <a:lnTo>
                    <a:pt x="140463" y="24058"/>
                  </a:lnTo>
                  <a:lnTo>
                    <a:pt x="142219" y="25560"/>
                  </a:lnTo>
                  <a:lnTo>
                    <a:pt x="143391" y="27514"/>
                  </a:lnTo>
                  <a:lnTo>
                    <a:pt x="144171" y="29770"/>
                  </a:lnTo>
                  <a:lnTo>
                    <a:pt x="143739" y="31273"/>
                  </a:lnTo>
                  <a:lnTo>
                    <a:pt x="142498" y="32275"/>
                  </a:lnTo>
                  <a:lnTo>
                    <a:pt x="140719" y="32943"/>
                  </a:lnTo>
                  <a:lnTo>
                    <a:pt x="138580" y="34341"/>
                  </a:lnTo>
                  <a:lnTo>
                    <a:pt x="136202" y="36226"/>
                  </a:lnTo>
                  <a:lnTo>
                    <a:pt x="133664" y="38435"/>
                  </a:lnTo>
                  <a:lnTo>
                    <a:pt x="131019" y="40860"/>
                  </a:lnTo>
                  <a:lnTo>
                    <a:pt x="125541" y="46094"/>
                  </a:lnTo>
                  <a:lnTo>
                    <a:pt x="122746" y="47871"/>
                  </a:lnTo>
                  <a:lnTo>
                    <a:pt x="119931" y="49056"/>
                  </a:lnTo>
                  <a:lnTo>
                    <a:pt x="117101" y="49845"/>
                  </a:lnTo>
                  <a:lnTo>
                    <a:pt x="113310" y="50372"/>
                  </a:lnTo>
                  <a:lnTo>
                    <a:pt x="108878" y="50723"/>
                  </a:lnTo>
                  <a:lnTo>
                    <a:pt x="104017" y="50957"/>
                  </a:lnTo>
                  <a:lnTo>
                    <a:pt x="96967" y="52065"/>
                  </a:lnTo>
                  <a:lnTo>
                    <a:pt x="88457" y="53756"/>
                  </a:lnTo>
                  <a:lnTo>
                    <a:pt x="78974" y="55837"/>
                  </a:lnTo>
                  <a:lnTo>
                    <a:pt x="71699" y="57224"/>
                  </a:lnTo>
                  <a:lnTo>
                    <a:pt x="65897" y="58148"/>
                  </a:lnTo>
                  <a:lnTo>
                    <a:pt x="61076" y="58764"/>
                  </a:lnTo>
                  <a:lnTo>
                    <a:pt x="56910" y="60128"/>
                  </a:lnTo>
                  <a:lnTo>
                    <a:pt x="53180" y="61990"/>
                  </a:lnTo>
                  <a:lnTo>
                    <a:pt x="49741" y="64183"/>
                  </a:lnTo>
                  <a:lnTo>
                    <a:pt x="49353" y="65645"/>
                  </a:lnTo>
                  <a:lnTo>
                    <a:pt x="51000" y="66620"/>
                  </a:lnTo>
                  <a:lnTo>
                    <a:pt x="54002" y="67270"/>
                  </a:lnTo>
                  <a:lnTo>
                    <a:pt x="57909" y="67703"/>
                  </a:lnTo>
                  <a:lnTo>
                    <a:pt x="62418" y="67992"/>
                  </a:lnTo>
                  <a:lnTo>
                    <a:pt x="67330" y="68185"/>
                  </a:lnTo>
                  <a:lnTo>
                    <a:pt x="71557" y="69266"/>
                  </a:lnTo>
                  <a:lnTo>
                    <a:pt x="75327" y="70939"/>
                  </a:lnTo>
                  <a:lnTo>
                    <a:pt x="78793" y="73006"/>
                  </a:lnTo>
                  <a:lnTo>
                    <a:pt x="82056" y="74385"/>
                  </a:lnTo>
                  <a:lnTo>
                    <a:pt x="85184" y="75304"/>
                  </a:lnTo>
                  <a:lnTo>
                    <a:pt x="88222" y="75917"/>
                  </a:lnTo>
                  <a:lnTo>
                    <a:pt x="91200" y="76325"/>
                  </a:lnTo>
                  <a:lnTo>
                    <a:pt x="94137" y="76597"/>
                  </a:lnTo>
                  <a:lnTo>
                    <a:pt x="97048" y="76779"/>
                  </a:lnTo>
                  <a:lnTo>
                    <a:pt x="100894" y="77853"/>
                  </a:lnTo>
                  <a:lnTo>
                    <a:pt x="105363" y="79521"/>
                  </a:lnTo>
                  <a:lnTo>
                    <a:pt x="117121" y="84491"/>
                  </a:lnTo>
                  <a:lnTo>
                    <a:pt x="121269" y="87711"/>
                  </a:lnTo>
                  <a:lnTo>
                    <a:pt x="123708" y="89903"/>
                  </a:lnTo>
                  <a:lnTo>
                    <a:pt x="128959" y="94879"/>
                  </a:lnTo>
                  <a:lnTo>
                    <a:pt x="140091" y="105834"/>
                  </a:lnTo>
                  <a:lnTo>
                    <a:pt x="141019" y="109605"/>
                  </a:lnTo>
                  <a:lnTo>
                    <a:pt x="140685" y="114024"/>
                  </a:lnTo>
                  <a:lnTo>
                    <a:pt x="139510" y="118875"/>
                  </a:lnTo>
                  <a:lnTo>
                    <a:pt x="137774" y="122109"/>
                  </a:lnTo>
                  <a:lnTo>
                    <a:pt x="135664" y="124265"/>
                  </a:lnTo>
                  <a:lnTo>
                    <a:pt x="133305" y="125702"/>
                  </a:lnTo>
                  <a:lnTo>
                    <a:pt x="130780" y="126661"/>
                  </a:lnTo>
                  <a:lnTo>
                    <a:pt x="128144" y="127299"/>
                  </a:lnTo>
                  <a:lnTo>
                    <a:pt x="125435" y="127725"/>
                  </a:lnTo>
                  <a:lnTo>
                    <a:pt x="120770" y="128962"/>
                  </a:lnTo>
                  <a:lnTo>
                    <a:pt x="107968" y="132876"/>
                  </a:lnTo>
                  <a:lnTo>
                    <a:pt x="102459" y="135253"/>
                  </a:lnTo>
                  <a:lnTo>
                    <a:pt x="97833" y="137790"/>
                  </a:lnTo>
                  <a:lnTo>
                    <a:pt x="93797" y="140434"/>
                  </a:lnTo>
                  <a:lnTo>
                    <a:pt x="85391" y="143149"/>
                  </a:lnTo>
                  <a:lnTo>
                    <a:pt x="74073" y="145912"/>
                  </a:lnTo>
                  <a:lnTo>
                    <a:pt x="60812" y="148706"/>
                  </a:lnTo>
                  <a:lnTo>
                    <a:pt x="49114" y="150569"/>
                  </a:lnTo>
                  <a:lnTo>
                    <a:pt x="38457" y="151811"/>
                  </a:lnTo>
                  <a:lnTo>
                    <a:pt x="8572" y="154295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PenAnnotation1339"/>
            <p:cNvSpPr/>
            <p:nvPr/>
          </p:nvSpPr>
          <p:spPr>
            <a:xfrm>
              <a:off x="3260969" y="6120765"/>
              <a:ext cx="25157" cy="222886"/>
            </a:xfrm>
            <a:custGeom>
              <a:avLst/>
              <a:gdLst/>
              <a:ahLst/>
              <a:cxnLst/>
              <a:rect l="0" t="0" r="0" b="0"/>
              <a:pathLst>
                <a:path w="25157" h="222886">
                  <a:moveTo>
                    <a:pt x="25156" y="0"/>
                  </a:moveTo>
                  <a:lnTo>
                    <a:pt x="25156" y="9101"/>
                  </a:lnTo>
                  <a:lnTo>
                    <a:pt x="23251" y="16545"/>
                  </a:lnTo>
                  <a:lnTo>
                    <a:pt x="20076" y="26270"/>
                  </a:lnTo>
                  <a:lnTo>
                    <a:pt x="16054" y="37516"/>
                  </a:lnTo>
                  <a:lnTo>
                    <a:pt x="12420" y="51681"/>
                  </a:lnTo>
                  <a:lnTo>
                    <a:pt x="9045" y="67791"/>
                  </a:lnTo>
                  <a:lnTo>
                    <a:pt x="5843" y="85199"/>
                  </a:lnTo>
                  <a:lnTo>
                    <a:pt x="3708" y="101567"/>
                  </a:lnTo>
                  <a:lnTo>
                    <a:pt x="2284" y="117241"/>
                  </a:lnTo>
                  <a:lnTo>
                    <a:pt x="281" y="151895"/>
                  </a:lnTo>
                  <a:lnTo>
                    <a:pt x="0" y="158414"/>
                  </a:lnTo>
                  <a:lnTo>
                    <a:pt x="766" y="162759"/>
                  </a:lnTo>
                  <a:lnTo>
                    <a:pt x="2228" y="165656"/>
                  </a:lnTo>
                  <a:lnTo>
                    <a:pt x="4156" y="167587"/>
                  </a:lnTo>
                  <a:lnTo>
                    <a:pt x="5441" y="170780"/>
                  </a:lnTo>
                  <a:lnTo>
                    <a:pt x="6297" y="174813"/>
                  </a:lnTo>
                  <a:lnTo>
                    <a:pt x="6868" y="179407"/>
                  </a:lnTo>
                  <a:lnTo>
                    <a:pt x="7249" y="185327"/>
                  </a:lnTo>
                  <a:lnTo>
                    <a:pt x="7503" y="192131"/>
                  </a:lnTo>
                  <a:lnTo>
                    <a:pt x="7672" y="199525"/>
                  </a:lnTo>
                  <a:lnTo>
                    <a:pt x="8738" y="205406"/>
                  </a:lnTo>
                  <a:lnTo>
                    <a:pt x="10400" y="210280"/>
                  </a:lnTo>
                  <a:lnTo>
                    <a:pt x="16583" y="222885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PenAnnotation1340"/>
            <p:cNvSpPr/>
            <p:nvPr/>
          </p:nvSpPr>
          <p:spPr>
            <a:xfrm>
              <a:off x="3380457" y="6146482"/>
              <a:ext cx="128553" cy="231459"/>
            </a:xfrm>
            <a:custGeom>
              <a:avLst/>
              <a:gdLst/>
              <a:ahLst/>
              <a:cxnLst/>
              <a:rect l="0" t="0" r="0" b="0"/>
              <a:pathLst>
                <a:path w="128553" h="231459">
                  <a:moveTo>
                    <a:pt x="34255" y="0"/>
                  </a:moveTo>
                  <a:lnTo>
                    <a:pt x="29704" y="4551"/>
                  </a:lnTo>
                  <a:lnTo>
                    <a:pt x="28364" y="6844"/>
                  </a:lnTo>
                  <a:lnTo>
                    <a:pt x="26874" y="11932"/>
                  </a:lnTo>
                  <a:lnTo>
                    <a:pt x="23672" y="17368"/>
                  </a:lnTo>
                  <a:lnTo>
                    <a:pt x="21484" y="20152"/>
                  </a:lnTo>
                  <a:lnTo>
                    <a:pt x="19074" y="25817"/>
                  </a:lnTo>
                  <a:lnTo>
                    <a:pt x="16514" y="33404"/>
                  </a:lnTo>
                  <a:lnTo>
                    <a:pt x="13855" y="42272"/>
                  </a:lnTo>
                  <a:lnTo>
                    <a:pt x="12083" y="49136"/>
                  </a:lnTo>
                  <a:lnTo>
                    <a:pt x="10901" y="54665"/>
                  </a:lnTo>
                  <a:lnTo>
                    <a:pt x="10113" y="59303"/>
                  </a:lnTo>
                  <a:lnTo>
                    <a:pt x="8636" y="63349"/>
                  </a:lnTo>
                  <a:lnTo>
                    <a:pt x="6698" y="66998"/>
                  </a:lnTo>
                  <a:lnTo>
                    <a:pt x="1295" y="75147"/>
                  </a:lnTo>
                  <a:lnTo>
                    <a:pt x="556" y="78801"/>
                  </a:lnTo>
                  <a:lnTo>
                    <a:pt x="228" y="83600"/>
                  </a:lnTo>
                  <a:lnTo>
                    <a:pt x="0" y="92701"/>
                  </a:lnTo>
                  <a:lnTo>
                    <a:pt x="3798" y="93234"/>
                  </a:lnTo>
                  <a:lnTo>
                    <a:pt x="10140" y="93588"/>
                  </a:lnTo>
                  <a:lnTo>
                    <a:pt x="18178" y="93825"/>
                  </a:lnTo>
                  <a:lnTo>
                    <a:pt x="25442" y="93030"/>
                  </a:lnTo>
                  <a:lnTo>
                    <a:pt x="32190" y="91548"/>
                  </a:lnTo>
                  <a:lnTo>
                    <a:pt x="38593" y="89607"/>
                  </a:lnTo>
                  <a:lnTo>
                    <a:pt x="45720" y="88313"/>
                  </a:lnTo>
                  <a:lnTo>
                    <a:pt x="53328" y="87450"/>
                  </a:lnTo>
                  <a:lnTo>
                    <a:pt x="61258" y="86875"/>
                  </a:lnTo>
                  <a:lnTo>
                    <a:pt x="66545" y="85539"/>
                  </a:lnTo>
                  <a:lnTo>
                    <a:pt x="70069" y="83697"/>
                  </a:lnTo>
                  <a:lnTo>
                    <a:pt x="72419" y="81515"/>
                  </a:lnTo>
                  <a:lnTo>
                    <a:pt x="74937" y="80061"/>
                  </a:lnTo>
                  <a:lnTo>
                    <a:pt x="77569" y="79092"/>
                  </a:lnTo>
                  <a:lnTo>
                    <a:pt x="80276" y="78446"/>
                  </a:lnTo>
                  <a:lnTo>
                    <a:pt x="83033" y="77062"/>
                  </a:lnTo>
                  <a:lnTo>
                    <a:pt x="85824" y="75187"/>
                  </a:lnTo>
                  <a:lnTo>
                    <a:pt x="88637" y="72985"/>
                  </a:lnTo>
                  <a:lnTo>
                    <a:pt x="91465" y="70564"/>
                  </a:lnTo>
                  <a:lnTo>
                    <a:pt x="94302" y="67998"/>
                  </a:lnTo>
                  <a:lnTo>
                    <a:pt x="99995" y="62606"/>
                  </a:lnTo>
                  <a:lnTo>
                    <a:pt x="105700" y="57035"/>
                  </a:lnTo>
                  <a:lnTo>
                    <a:pt x="107602" y="54216"/>
                  </a:lnTo>
                  <a:lnTo>
                    <a:pt x="109716" y="48544"/>
                  </a:lnTo>
                  <a:lnTo>
                    <a:pt x="112026" y="42080"/>
                  </a:lnTo>
                  <a:lnTo>
                    <a:pt x="115810" y="34260"/>
                  </a:lnTo>
                  <a:lnTo>
                    <a:pt x="118152" y="31413"/>
                  </a:lnTo>
                  <a:lnTo>
                    <a:pt x="120667" y="29514"/>
                  </a:lnTo>
                  <a:lnTo>
                    <a:pt x="123296" y="28248"/>
                  </a:lnTo>
                  <a:lnTo>
                    <a:pt x="125048" y="26453"/>
                  </a:lnTo>
                  <a:lnTo>
                    <a:pt x="126216" y="24303"/>
                  </a:lnTo>
                  <a:lnTo>
                    <a:pt x="127514" y="19374"/>
                  </a:lnTo>
                  <a:lnTo>
                    <a:pt x="128245" y="13149"/>
                  </a:lnTo>
                  <a:lnTo>
                    <a:pt x="128347" y="13529"/>
                  </a:lnTo>
                  <a:lnTo>
                    <a:pt x="128535" y="19368"/>
                  </a:lnTo>
                  <a:lnTo>
                    <a:pt x="128552" y="50310"/>
                  </a:lnTo>
                  <a:lnTo>
                    <a:pt x="127600" y="54495"/>
                  </a:lnTo>
                  <a:lnTo>
                    <a:pt x="124001" y="61685"/>
                  </a:lnTo>
                  <a:lnTo>
                    <a:pt x="122661" y="66841"/>
                  </a:lnTo>
                  <a:lnTo>
                    <a:pt x="121767" y="73136"/>
                  </a:lnTo>
                  <a:lnTo>
                    <a:pt x="121171" y="80190"/>
                  </a:lnTo>
                  <a:lnTo>
                    <a:pt x="120774" y="86797"/>
                  </a:lnTo>
                  <a:lnTo>
                    <a:pt x="120333" y="99219"/>
                  </a:lnTo>
                  <a:lnTo>
                    <a:pt x="119263" y="109961"/>
                  </a:lnTo>
                  <a:lnTo>
                    <a:pt x="115534" y="139677"/>
                  </a:lnTo>
                  <a:lnTo>
                    <a:pt x="113206" y="153125"/>
                  </a:lnTo>
                  <a:lnTo>
                    <a:pt x="110701" y="164949"/>
                  </a:lnTo>
                  <a:lnTo>
                    <a:pt x="108079" y="175688"/>
                  </a:lnTo>
                  <a:lnTo>
                    <a:pt x="106331" y="183801"/>
                  </a:lnTo>
                  <a:lnTo>
                    <a:pt x="105166" y="190161"/>
                  </a:lnTo>
                  <a:lnTo>
                    <a:pt x="104389" y="195355"/>
                  </a:lnTo>
                  <a:lnTo>
                    <a:pt x="103871" y="200721"/>
                  </a:lnTo>
                  <a:lnTo>
                    <a:pt x="103526" y="206204"/>
                  </a:lnTo>
                  <a:lnTo>
                    <a:pt x="103040" y="217943"/>
                  </a:lnTo>
                  <a:lnTo>
                    <a:pt x="102835" y="231458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PenAnnotation1341"/>
            <p:cNvSpPr/>
            <p:nvPr/>
          </p:nvSpPr>
          <p:spPr>
            <a:xfrm>
              <a:off x="4109085" y="6146482"/>
              <a:ext cx="17145" cy="240031"/>
            </a:xfrm>
            <a:custGeom>
              <a:avLst/>
              <a:gdLst/>
              <a:ahLst/>
              <a:cxnLst/>
              <a:rect l="0" t="0" r="0" b="0"/>
              <a:pathLst>
                <a:path w="17145" h="240031">
                  <a:moveTo>
                    <a:pt x="8572" y="0"/>
                  </a:moveTo>
                  <a:lnTo>
                    <a:pt x="4022" y="4551"/>
                  </a:lnTo>
                  <a:lnTo>
                    <a:pt x="3633" y="5892"/>
                  </a:lnTo>
                  <a:lnTo>
                    <a:pt x="4327" y="6785"/>
                  </a:lnTo>
                  <a:lnTo>
                    <a:pt x="5742" y="7381"/>
                  </a:lnTo>
                  <a:lnTo>
                    <a:pt x="5733" y="8731"/>
                  </a:lnTo>
                  <a:lnTo>
                    <a:pt x="4774" y="10584"/>
                  </a:lnTo>
                  <a:lnTo>
                    <a:pt x="3183" y="12771"/>
                  </a:lnTo>
                  <a:lnTo>
                    <a:pt x="2122" y="15181"/>
                  </a:lnTo>
                  <a:lnTo>
                    <a:pt x="1414" y="17741"/>
                  </a:lnTo>
                  <a:lnTo>
                    <a:pt x="943" y="20400"/>
                  </a:lnTo>
                  <a:lnTo>
                    <a:pt x="628" y="25982"/>
                  </a:lnTo>
                  <a:lnTo>
                    <a:pt x="279" y="42346"/>
                  </a:lnTo>
                  <a:lnTo>
                    <a:pt x="0" y="141669"/>
                  </a:lnTo>
                  <a:lnTo>
                    <a:pt x="952" y="151596"/>
                  </a:lnTo>
                  <a:lnTo>
                    <a:pt x="2540" y="163929"/>
                  </a:lnTo>
                  <a:lnTo>
                    <a:pt x="5891" y="188110"/>
                  </a:lnTo>
                  <a:lnTo>
                    <a:pt x="6785" y="195892"/>
                  </a:lnTo>
                  <a:lnTo>
                    <a:pt x="7381" y="202032"/>
                  </a:lnTo>
                  <a:lnTo>
                    <a:pt x="7778" y="207078"/>
                  </a:lnTo>
                  <a:lnTo>
                    <a:pt x="8043" y="211395"/>
                  </a:lnTo>
                  <a:lnTo>
                    <a:pt x="8467" y="220615"/>
                  </a:lnTo>
                  <a:lnTo>
                    <a:pt x="8541" y="226764"/>
                  </a:lnTo>
                  <a:lnTo>
                    <a:pt x="9504" y="229281"/>
                  </a:lnTo>
                  <a:lnTo>
                    <a:pt x="11098" y="231911"/>
                  </a:lnTo>
                  <a:lnTo>
                    <a:pt x="17144" y="240030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PenAnnotation1342"/>
            <p:cNvSpPr/>
            <p:nvPr/>
          </p:nvSpPr>
          <p:spPr>
            <a:xfrm>
              <a:off x="4246946" y="6181964"/>
              <a:ext cx="127385" cy="187404"/>
            </a:xfrm>
            <a:custGeom>
              <a:avLst/>
              <a:gdLst/>
              <a:ahLst/>
              <a:cxnLst/>
              <a:rect l="0" t="0" r="0" b="0"/>
              <a:pathLst>
                <a:path w="127385" h="187404">
                  <a:moveTo>
                    <a:pt x="59306" y="7381"/>
                  </a:moveTo>
                  <a:lnTo>
                    <a:pt x="51925" y="0"/>
                  </a:lnTo>
                  <a:lnTo>
                    <a:pt x="50575" y="555"/>
                  </a:lnTo>
                  <a:lnTo>
                    <a:pt x="48723" y="1878"/>
                  </a:lnTo>
                  <a:lnTo>
                    <a:pt x="43458" y="6293"/>
                  </a:lnTo>
                  <a:lnTo>
                    <a:pt x="40197" y="9437"/>
                  </a:lnTo>
                  <a:lnTo>
                    <a:pt x="37995" y="11609"/>
                  </a:lnTo>
                  <a:lnTo>
                    <a:pt x="33669" y="14963"/>
                  </a:lnTo>
                  <a:lnTo>
                    <a:pt x="27927" y="19103"/>
                  </a:lnTo>
                  <a:lnTo>
                    <a:pt x="21241" y="23768"/>
                  </a:lnTo>
                  <a:lnTo>
                    <a:pt x="15832" y="27830"/>
                  </a:lnTo>
                  <a:lnTo>
                    <a:pt x="11273" y="31491"/>
                  </a:lnTo>
                  <a:lnTo>
                    <a:pt x="7282" y="34884"/>
                  </a:lnTo>
                  <a:lnTo>
                    <a:pt x="4621" y="38099"/>
                  </a:lnTo>
                  <a:lnTo>
                    <a:pt x="2847" y="41194"/>
                  </a:lnTo>
                  <a:lnTo>
                    <a:pt x="1664" y="44211"/>
                  </a:lnTo>
                  <a:lnTo>
                    <a:pt x="876" y="47174"/>
                  </a:lnTo>
                  <a:lnTo>
                    <a:pt x="0" y="53007"/>
                  </a:lnTo>
                  <a:lnTo>
                    <a:pt x="719" y="54943"/>
                  </a:lnTo>
                  <a:lnTo>
                    <a:pt x="2150" y="56234"/>
                  </a:lnTo>
                  <a:lnTo>
                    <a:pt x="4057" y="57095"/>
                  </a:lnTo>
                  <a:lnTo>
                    <a:pt x="15843" y="62857"/>
                  </a:lnTo>
                  <a:lnTo>
                    <a:pt x="19853" y="64367"/>
                  </a:lnTo>
                  <a:lnTo>
                    <a:pt x="23479" y="65374"/>
                  </a:lnTo>
                  <a:lnTo>
                    <a:pt x="26849" y="66046"/>
                  </a:lnTo>
                  <a:lnTo>
                    <a:pt x="30048" y="67446"/>
                  </a:lnTo>
                  <a:lnTo>
                    <a:pt x="33133" y="69331"/>
                  </a:lnTo>
                  <a:lnTo>
                    <a:pt x="36142" y="71541"/>
                  </a:lnTo>
                  <a:lnTo>
                    <a:pt x="39101" y="73014"/>
                  </a:lnTo>
                  <a:lnTo>
                    <a:pt x="42026" y="73996"/>
                  </a:lnTo>
                  <a:lnTo>
                    <a:pt x="44929" y="74652"/>
                  </a:lnTo>
                  <a:lnTo>
                    <a:pt x="48769" y="76040"/>
                  </a:lnTo>
                  <a:lnTo>
                    <a:pt x="53233" y="77919"/>
                  </a:lnTo>
                  <a:lnTo>
                    <a:pt x="58115" y="80123"/>
                  </a:lnTo>
                  <a:lnTo>
                    <a:pt x="62322" y="81593"/>
                  </a:lnTo>
                  <a:lnTo>
                    <a:pt x="66079" y="82573"/>
                  </a:lnTo>
                  <a:lnTo>
                    <a:pt x="69537" y="83227"/>
                  </a:lnTo>
                  <a:lnTo>
                    <a:pt x="72794" y="83662"/>
                  </a:lnTo>
                  <a:lnTo>
                    <a:pt x="75918" y="83952"/>
                  </a:lnTo>
                  <a:lnTo>
                    <a:pt x="78953" y="84146"/>
                  </a:lnTo>
                  <a:lnTo>
                    <a:pt x="84865" y="84361"/>
                  </a:lnTo>
                  <a:lnTo>
                    <a:pt x="87776" y="84419"/>
                  </a:lnTo>
                  <a:lnTo>
                    <a:pt x="90669" y="85409"/>
                  </a:lnTo>
                  <a:lnTo>
                    <a:pt x="93549" y="87022"/>
                  </a:lnTo>
                  <a:lnTo>
                    <a:pt x="96422" y="89050"/>
                  </a:lnTo>
                  <a:lnTo>
                    <a:pt x="99290" y="90402"/>
                  </a:lnTo>
                  <a:lnTo>
                    <a:pt x="102155" y="91303"/>
                  </a:lnTo>
                  <a:lnTo>
                    <a:pt x="105017" y="91904"/>
                  </a:lnTo>
                  <a:lnTo>
                    <a:pt x="107877" y="93258"/>
                  </a:lnTo>
                  <a:lnTo>
                    <a:pt x="110737" y="95112"/>
                  </a:lnTo>
                  <a:lnTo>
                    <a:pt x="113596" y="97300"/>
                  </a:lnTo>
                  <a:lnTo>
                    <a:pt x="116454" y="99713"/>
                  </a:lnTo>
                  <a:lnTo>
                    <a:pt x="119313" y="102272"/>
                  </a:lnTo>
                  <a:lnTo>
                    <a:pt x="122170" y="104932"/>
                  </a:lnTo>
                  <a:lnTo>
                    <a:pt x="124075" y="107657"/>
                  </a:lnTo>
                  <a:lnTo>
                    <a:pt x="126192" y="113226"/>
                  </a:lnTo>
                  <a:lnTo>
                    <a:pt x="127133" y="118875"/>
                  </a:lnTo>
                  <a:lnTo>
                    <a:pt x="127384" y="121715"/>
                  </a:lnTo>
                  <a:lnTo>
                    <a:pt x="126599" y="124561"/>
                  </a:lnTo>
                  <a:lnTo>
                    <a:pt x="123186" y="130263"/>
                  </a:lnTo>
                  <a:lnTo>
                    <a:pt x="120943" y="133117"/>
                  </a:lnTo>
                  <a:lnTo>
                    <a:pt x="118495" y="135973"/>
                  </a:lnTo>
                  <a:lnTo>
                    <a:pt x="115910" y="138829"/>
                  </a:lnTo>
                  <a:lnTo>
                    <a:pt x="112282" y="141686"/>
                  </a:lnTo>
                  <a:lnTo>
                    <a:pt x="107959" y="144542"/>
                  </a:lnTo>
                  <a:lnTo>
                    <a:pt x="103171" y="147399"/>
                  </a:lnTo>
                  <a:lnTo>
                    <a:pt x="98074" y="150256"/>
                  </a:lnTo>
                  <a:lnTo>
                    <a:pt x="87332" y="155971"/>
                  </a:lnTo>
                  <a:lnTo>
                    <a:pt x="82752" y="157876"/>
                  </a:lnTo>
                  <a:lnTo>
                    <a:pt x="78747" y="159146"/>
                  </a:lnTo>
                  <a:lnTo>
                    <a:pt x="75124" y="159993"/>
                  </a:lnTo>
                  <a:lnTo>
                    <a:pt x="71756" y="161509"/>
                  </a:lnTo>
                  <a:lnTo>
                    <a:pt x="68559" y="163473"/>
                  </a:lnTo>
                  <a:lnTo>
                    <a:pt x="65475" y="165735"/>
                  </a:lnTo>
                  <a:lnTo>
                    <a:pt x="62466" y="167243"/>
                  </a:lnTo>
                  <a:lnTo>
                    <a:pt x="59507" y="168248"/>
                  </a:lnTo>
                  <a:lnTo>
                    <a:pt x="56583" y="168918"/>
                  </a:lnTo>
                  <a:lnTo>
                    <a:pt x="52728" y="170317"/>
                  </a:lnTo>
                  <a:lnTo>
                    <a:pt x="48253" y="172202"/>
                  </a:lnTo>
                  <a:lnTo>
                    <a:pt x="43365" y="174412"/>
                  </a:lnTo>
                  <a:lnTo>
                    <a:pt x="39154" y="176838"/>
                  </a:lnTo>
                  <a:lnTo>
                    <a:pt x="35394" y="179407"/>
                  </a:lnTo>
                  <a:lnTo>
                    <a:pt x="25016" y="187403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PenAnnotation1343"/>
            <p:cNvSpPr/>
            <p:nvPr/>
          </p:nvSpPr>
          <p:spPr>
            <a:xfrm>
              <a:off x="4846320" y="6180772"/>
              <a:ext cx="25718" cy="240031"/>
            </a:xfrm>
            <a:custGeom>
              <a:avLst/>
              <a:gdLst/>
              <a:ahLst/>
              <a:cxnLst/>
              <a:rect l="0" t="0" r="0" b="0"/>
              <a:pathLst>
                <a:path w="25718" h="240031">
                  <a:moveTo>
                    <a:pt x="25717" y="0"/>
                  </a:moveTo>
                  <a:lnTo>
                    <a:pt x="25717" y="37160"/>
                  </a:lnTo>
                  <a:lnTo>
                    <a:pt x="24765" y="41919"/>
                  </a:lnTo>
                  <a:lnTo>
                    <a:pt x="23177" y="47948"/>
                  </a:lnTo>
                  <a:lnTo>
                    <a:pt x="21167" y="54826"/>
                  </a:lnTo>
                  <a:lnTo>
                    <a:pt x="19825" y="60363"/>
                  </a:lnTo>
                  <a:lnTo>
                    <a:pt x="18932" y="65007"/>
                  </a:lnTo>
                  <a:lnTo>
                    <a:pt x="18336" y="69056"/>
                  </a:lnTo>
                  <a:lnTo>
                    <a:pt x="17674" y="76094"/>
                  </a:lnTo>
                  <a:lnTo>
                    <a:pt x="17380" y="83350"/>
                  </a:lnTo>
                  <a:lnTo>
                    <a:pt x="17175" y="104474"/>
                  </a:lnTo>
                  <a:lnTo>
                    <a:pt x="16213" y="107750"/>
                  </a:lnTo>
                  <a:lnTo>
                    <a:pt x="14618" y="110885"/>
                  </a:lnTo>
                  <a:lnTo>
                    <a:pt x="12603" y="113929"/>
                  </a:lnTo>
                  <a:lnTo>
                    <a:pt x="11259" y="117862"/>
                  </a:lnTo>
                  <a:lnTo>
                    <a:pt x="10364" y="122390"/>
                  </a:lnTo>
                  <a:lnTo>
                    <a:pt x="9766" y="127313"/>
                  </a:lnTo>
                  <a:lnTo>
                    <a:pt x="9368" y="131548"/>
                  </a:lnTo>
                  <a:lnTo>
                    <a:pt x="8926" y="138794"/>
                  </a:lnTo>
                  <a:lnTo>
                    <a:pt x="8729" y="145188"/>
                  </a:lnTo>
                  <a:lnTo>
                    <a:pt x="8618" y="159224"/>
                  </a:lnTo>
                  <a:lnTo>
                    <a:pt x="8581" y="175914"/>
                  </a:lnTo>
                  <a:lnTo>
                    <a:pt x="7625" y="180142"/>
                  </a:lnTo>
                  <a:lnTo>
                    <a:pt x="6036" y="185817"/>
                  </a:lnTo>
                  <a:lnTo>
                    <a:pt x="4024" y="192458"/>
                  </a:lnTo>
                  <a:lnTo>
                    <a:pt x="2683" y="197838"/>
                  </a:lnTo>
                  <a:lnTo>
                    <a:pt x="1788" y="202377"/>
                  </a:lnTo>
                  <a:lnTo>
                    <a:pt x="1192" y="206355"/>
                  </a:lnTo>
                  <a:lnTo>
                    <a:pt x="529" y="213316"/>
                  </a:lnTo>
                  <a:lnTo>
                    <a:pt x="157" y="220050"/>
                  </a:lnTo>
                  <a:lnTo>
                    <a:pt x="0" y="240030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PenAnnotation1344"/>
            <p:cNvSpPr/>
            <p:nvPr/>
          </p:nvSpPr>
          <p:spPr>
            <a:xfrm>
              <a:off x="5017804" y="6215415"/>
              <a:ext cx="217006" cy="161194"/>
            </a:xfrm>
            <a:custGeom>
              <a:avLst/>
              <a:gdLst/>
              <a:ahLst/>
              <a:cxnLst/>
              <a:rect l="0" t="0" r="0" b="0"/>
              <a:pathLst>
                <a:path w="217006" h="161194">
                  <a:moveTo>
                    <a:pt x="68546" y="8220"/>
                  </a:moveTo>
                  <a:lnTo>
                    <a:pt x="73096" y="3669"/>
                  </a:lnTo>
                  <a:lnTo>
                    <a:pt x="75389" y="2328"/>
                  </a:lnTo>
                  <a:lnTo>
                    <a:pt x="80477" y="838"/>
                  </a:lnTo>
                  <a:lnTo>
                    <a:pt x="84146" y="0"/>
                  </a:lnTo>
                  <a:lnTo>
                    <a:pt x="83708" y="835"/>
                  </a:lnTo>
                  <a:lnTo>
                    <a:pt x="79494" y="5608"/>
                  </a:lnTo>
                  <a:lnTo>
                    <a:pt x="75047" y="10244"/>
                  </a:lnTo>
                  <a:lnTo>
                    <a:pt x="65279" y="20050"/>
                  </a:lnTo>
                  <a:lnTo>
                    <a:pt x="62558" y="21821"/>
                  </a:lnTo>
                  <a:lnTo>
                    <a:pt x="56994" y="23790"/>
                  </a:lnTo>
                  <a:lnTo>
                    <a:pt x="53225" y="27172"/>
                  </a:lnTo>
                  <a:lnTo>
                    <a:pt x="48807" y="32285"/>
                  </a:lnTo>
                  <a:lnTo>
                    <a:pt x="43957" y="38550"/>
                  </a:lnTo>
                  <a:lnTo>
                    <a:pt x="39770" y="43680"/>
                  </a:lnTo>
                  <a:lnTo>
                    <a:pt x="36027" y="48053"/>
                  </a:lnTo>
                  <a:lnTo>
                    <a:pt x="32579" y="51920"/>
                  </a:lnTo>
                  <a:lnTo>
                    <a:pt x="30280" y="55451"/>
                  </a:lnTo>
                  <a:lnTo>
                    <a:pt x="28748" y="58757"/>
                  </a:lnTo>
                  <a:lnTo>
                    <a:pt x="27726" y="61914"/>
                  </a:lnTo>
                  <a:lnTo>
                    <a:pt x="26093" y="64971"/>
                  </a:lnTo>
                  <a:lnTo>
                    <a:pt x="24051" y="67961"/>
                  </a:lnTo>
                  <a:lnTo>
                    <a:pt x="21738" y="70907"/>
                  </a:lnTo>
                  <a:lnTo>
                    <a:pt x="19243" y="74776"/>
                  </a:lnTo>
                  <a:lnTo>
                    <a:pt x="16627" y="79261"/>
                  </a:lnTo>
                  <a:lnTo>
                    <a:pt x="13930" y="84156"/>
                  </a:lnTo>
                  <a:lnTo>
                    <a:pt x="12133" y="88371"/>
                  </a:lnTo>
                  <a:lnTo>
                    <a:pt x="10935" y="92134"/>
                  </a:lnTo>
                  <a:lnTo>
                    <a:pt x="10136" y="95595"/>
                  </a:lnTo>
                  <a:lnTo>
                    <a:pt x="8650" y="98855"/>
                  </a:lnTo>
                  <a:lnTo>
                    <a:pt x="6708" y="101981"/>
                  </a:lnTo>
                  <a:lnTo>
                    <a:pt x="4461" y="105017"/>
                  </a:lnTo>
                  <a:lnTo>
                    <a:pt x="2963" y="107994"/>
                  </a:lnTo>
                  <a:lnTo>
                    <a:pt x="1964" y="110931"/>
                  </a:lnTo>
                  <a:lnTo>
                    <a:pt x="1298" y="113841"/>
                  </a:lnTo>
                  <a:lnTo>
                    <a:pt x="854" y="116734"/>
                  </a:lnTo>
                  <a:lnTo>
                    <a:pt x="558" y="119615"/>
                  </a:lnTo>
                  <a:lnTo>
                    <a:pt x="360" y="122489"/>
                  </a:lnTo>
                  <a:lnTo>
                    <a:pt x="229" y="125356"/>
                  </a:lnTo>
                  <a:lnTo>
                    <a:pt x="0" y="135111"/>
                  </a:lnTo>
                  <a:lnTo>
                    <a:pt x="2521" y="138594"/>
                  </a:lnTo>
                  <a:lnTo>
                    <a:pt x="6817" y="143316"/>
                  </a:lnTo>
                  <a:lnTo>
                    <a:pt x="11900" y="148590"/>
                  </a:lnTo>
                  <a:lnTo>
                    <a:pt x="14589" y="150377"/>
                  </a:lnTo>
                  <a:lnTo>
                    <a:pt x="20117" y="152364"/>
                  </a:lnTo>
                  <a:lnTo>
                    <a:pt x="25749" y="155786"/>
                  </a:lnTo>
                  <a:lnTo>
                    <a:pt x="28585" y="158032"/>
                  </a:lnTo>
                  <a:lnTo>
                    <a:pt x="31428" y="159529"/>
                  </a:lnTo>
                  <a:lnTo>
                    <a:pt x="37126" y="161193"/>
                  </a:lnTo>
                  <a:lnTo>
                    <a:pt x="43789" y="160685"/>
                  </a:lnTo>
                  <a:lnTo>
                    <a:pt x="52994" y="159393"/>
                  </a:lnTo>
                  <a:lnTo>
                    <a:pt x="63893" y="157580"/>
                  </a:lnTo>
                  <a:lnTo>
                    <a:pt x="73063" y="156370"/>
                  </a:lnTo>
                  <a:lnTo>
                    <a:pt x="81082" y="155564"/>
                  </a:lnTo>
                  <a:lnTo>
                    <a:pt x="88334" y="155027"/>
                  </a:lnTo>
                  <a:lnTo>
                    <a:pt x="97930" y="154669"/>
                  </a:lnTo>
                  <a:lnTo>
                    <a:pt x="139931" y="154094"/>
                  </a:lnTo>
                  <a:lnTo>
                    <a:pt x="147569" y="154046"/>
                  </a:lnTo>
                  <a:lnTo>
                    <a:pt x="154565" y="153062"/>
                  </a:lnTo>
                  <a:lnTo>
                    <a:pt x="161135" y="151454"/>
                  </a:lnTo>
                  <a:lnTo>
                    <a:pt x="167419" y="149429"/>
                  </a:lnTo>
                  <a:lnTo>
                    <a:pt x="173514" y="147127"/>
                  </a:lnTo>
                  <a:lnTo>
                    <a:pt x="179482" y="144640"/>
                  </a:lnTo>
                  <a:lnTo>
                    <a:pt x="185366" y="142029"/>
                  </a:lnTo>
                  <a:lnTo>
                    <a:pt x="196983" y="136588"/>
                  </a:lnTo>
                  <a:lnTo>
                    <a:pt x="202748" y="133804"/>
                  </a:lnTo>
                  <a:lnTo>
                    <a:pt x="207544" y="131947"/>
                  </a:lnTo>
                  <a:lnTo>
                    <a:pt x="211694" y="130710"/>
                  </a:lnTo>
                  <a:lnTo>
                    <a:pt x="216940" y="129335"/>
                  </a:lnTo>
                  <a:lnTo>
                    <a:pt x="217005" y="128968"/>
                  </a:lnTo>
                  <a:lnTo>
                    <a:pt x="216096" y="128724"/>
                  </a:lnTo>
                  <a:lnTo>
                    <a:pt x="210266" y="128379"/>
                  </a:lnTo>
                  <a:lnTo>
                    <a:pt x="167480" y="128247"/>
                  </a:lnTo>
                  <a:lnTo>
                    <a:pt x="160219" y="129196"/>
                  </a:lnTo>
                  <a:lnTo>
                    <a:pt x="152522" y="130780"/>
                  </a:lnTo>
                  <a:lnTo>
                    <a:pt x="144532" y="132789"/>
                  </a:lnTo>
                  <a:lnTo>
                    <a:pt x="138254" y="134129"/>
                  </a:lnTo>
                  <a:lnTo>
                    <a:pt x="133115" y="135021"/>
                  </a:lnTo>
                  <a:lnTo>
                    <a:pt x="128737" y="135617"/>
                  </a:lnTo>
                  <a:lnTo>
                    <a:pt x="124866" y="136013"/>
                  </a:lnTo>
                  <a:lnTo>
                    <a:pt x="121333" y="136278"/>
                  </a:lnTo>
                  <a:lnTo>
                    <a:pt x="111408" y="136807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PenAnnotation1345"/>
            <p:cNvSpPr/>
            <p:nvPr/>
          </p:nvSpPr>
          <p:spPr>
            <a:xfrm>
              <a:off x="5574982" y="6180772"/>
              <a:ext cx="34291" cy="171451"/>
            </a:xfrm>
            <a:custGeom>
              <a:avLst/>
              <a:gdLst/>
              <a:ahLst/>
              <a:cxnLst/>
              <a:rect l="0" t="0" r="0" b="0"/>
              <a:pathLst>
                <a:path w="34291" h="171451">
                  <a:moveTo>
                    <a:pt x="34290" y="0"/>
                  </a:moveTo>
                  <a:lnTo>
                    <a:pt x="34290" y="21034"/>
                  </a:lnTo>
                  <a:lnTo>
                    <a:pt x="33338" y="29262"/>
                  </a:lnTo>
                  <a:lnTo>
                    <a:pt x="31750" y="38559"/>
                  </a:lnTo>
                  <a:lnTo>
                    <a:pt x="29739" y="48566"/>
                  </a:lnTo>
                  <a:lnTo>
                    <a:pt x="28398" y="56190"/>
                  </a:lnTo>
                  <a:lnTo>
                    <a:pt x="27505" y="62225"/>
                  </a:lnTo>
                  <a:lnTo>
                    <a:pt x="26909" y="67201"/>
                  </a:lnTo>
                  <a:lnTo>
                    <a:pt x="24607" y="75281"/>
                  </a:lnTo>
                  <a:lnTo>
                    <a:pt x="21167" y="85430"/>
                  </a:lnTo>
                  <a:lnTo>
                    <a:pt x="16969" y="96958"/>
                  </a:lnTo>
                  <a:lnTo>
                    <a:pt x="14170" y="107501"/>
                  </a:lnTo>
                  <a:lnTo>
                    <a:pt x="12304" y="117388"/>
                  </a:lnTo>
                  <a:lnTo>
                    <a:pt x="11060" y="126836"/>
                  </a:lnTo>
                  <a:lnTo>
                    <a:pt x="9279" y="135040"/>
                  </a:lnTo>
                  <a:lnTo>
                    <a:pt x="7138" y="142414"/>
                  </a:lnTo>
                  <a:lnTo>
                    <a:pt x="4759" y="149236"/>
                  </a:lnTo>
                  <a:lnTo>
                    <a:pt x="3172" y="154735"/>
                  </a:lnTo>
                  <a:lnTo>
                    <a:pt x="2115" y="159354"/>
                  </a:lnTo>
                  <a:lnTo>
                    <a:pt x="0" y="171450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PenAnnotation1346"/>
            <p:cNvSpPr/>
            <p:nvPr/>
          </p:nvSpPr>
          <p:spPr>
            <a:xfrm>
              <a:off x="5746432" y="6206512"/>
              <a:ext cx="170945" cy="162856"/>
            </a:xfrm>
            <a:custGeom>
              <a:avLst/>
              <a:gdLst/>
              <a:ahLst/>
              <a:cxnLst/>
              <a:rect l="0" t="0" r="0" b="0"/>
              <a:pathLst>
                <a:path w="170945" h="162856">
                  <a:moveTo>
                    <a:pt x="0" y="8550"/>
                  </a:moveTo>
                  <a:lnTo>
                    <a:pt x="0" y="4000"/>
                  </a:lnTo>
                  <a:lnTo>
                    <a:pt x="953" y="2658"/>
                  </a:lnTo>
                  <a:lnTo>
                    <a:pt x="2540" y="1765"/>
                  </a:lnTo>
                  <a:lnTo>
                    <a:pt x="6844" y="772"/>
                  </a:lnTo>
                  <a:lnTo>
                    <a:pt x="11932" y="331"/>
                  </a:lnTo>
                  <a:lnTo>
                    <a:pt x="98489" y="9"/>
                  </a:lnTo>
                  <a:lnTo>
                    <a:pt x="109474" y="951"/>
                  </a:lnTo>
                  <a:lnTo>
                    <a:pt x="117751" y="2531"/>
                  </a:lnTo>
                  <a:lnTo>
                    <a:pt x="124220" y="4537"/>
                  </a:lnTo>
                  <a:lnTo>
                    <a:pt x="129486" y="4923"/>
                  </a:lnTo>
                  <a:lnTo>
                    <a:pt x="133949" y="4227"/>
                  </a:lnTo>
                  <a:lnTo>
                    <a:pt x="137877" y="2810"/>
                  </a:lnTo>
                  <a:lnTo>
                    <a:pt x="141448" y="1866"/>
                  </a:lnTo>
                  <a:lnTo>
                    <a:pt x="144781" y="1236"/>
                  </a:lnTo>
                  <a:lnTo>
                    <a:pt x="147956" y="817"/>
                  </a:lnTo>
                  <a:lnTo>
                    <a:pt x="151024" y="537"/>
                  </a:lnTo>
                  <a:lnTo>
                    <a:pt x="154023" y="351"/>
                  </a:lnTo>
                  <a:lnTo>
                    <a:pt x="159895" y="144"/>
                  </a:lnTo>
                  <a:lnTo>
                    <a:pt x="169740" y="0"/>
                  </a:lnTo>
                  <a:lnTo>
                    <a:pt x="170310" y="945"/>
                  </a:lnTo>
                  <a:lnTo>
                    <a:pt x="170944" y="4535"/>
                  </a:lnTo>
                  <a:lnTo>
                    <a:pt x="170160" y="5873"/>
                  </a:lnTo>
                  <a:lnTo>
                    <a:pt x="168685" y="6765"/>
                  </a:lnTo>
                  <a:lnTo>
                    <a:pt x="166749" y="7360"/>
                  </a:lnTo>
                  <a:lnTo>
                    <a:pt x="165459" y="8710"/>
                  </a:lnTo>
                  <a:lnTo>
                    <a:pt x="164599" y="10562"/>
                  </a:lnTo>
                  <a:lnTo>
                    <a:pt x="164025" y="12749"/>
                  </a:lnTo>
                  <a:lnTo>
                    <a:pt x="162690" y="14207"/>
                  </a:lnTo>
                  <a:lnTo>
                    <a:pt x="160847" y="15179"/>
                  </a:lnTo>
                  <a:lnTo>
                    <a:pt x="158667" y="15827"/>
                  </a:lnTo>
                  <a:lnTo>
                    <a:pt x="157213" y="17211"/>
                  </a:lnTo>
                  <a:lnTo>
                    <a:pt x="156244" y="19087"/>
                  </a:lnTo>
                  <a:lnTo>
                    <a:pt x="155597" y="21290"/>
                  </a:lnTo>
                  <a:lnTo>
                    <a:pt x="153262" y="24663"/>
                  </a:lnTo>
                  <a:lnTo>
                    <a:pt x="149799" y="28817"/>
                  </a:lnTo>
                  <a:lnTo>
                    <a:pt x="145586" y="33492"/>
                  </a:lnTo>
                  <a:lnTo>
                    <a:pt x="139920" y="38513"/>
                  </a:lnTo>
                  <a:lnTo>
                    <a:pt x="133285" y="43765"/>
                  </a:lnTo>
                  <a:lnTo>
                    <a:pt x="126004" y="49172"/>
                  </a:lnTo>
                  <a:lnTo>
                    <a:pt x="120198" y="54681"/>
                  </a:lnTo>
                  <a:lnTo>
                    <a:pt x="115374" y="60259"/>
                  </a:lnTo>
                  <a:lnTo>
                    <a:pt x="111206" y="65883"/>
                  </a:lnTo>
                  <a:lnTo>
                    <a:pt x="106523" y="71537"/>
                  </a:lnTo>
                  <a:lnTo>
                    <a:pt x="101495" y="77211"/>
                  </a:lnTo>
                  <a:lnTo>
                    <a:pt x="91781" y="87644"/>
                  </a:lnTo>
                  <a:lnTo>
                    <a:pt x="80958" y="98872"/>
                  </a:lnTo>
                  <a:lnTo>
                    <a:pt x="74716" y="105208"/>
                  </a:lnTo>
                  <a:lnTo>
                    <a:pt x="70766" y="111089"/>
                  </a:lnTo>
                  <a:lnTo>
                    <a:pt x="66227" y="118820"/>
                  </a:lnTo>
                  <a:lnTo>
                    <a:pt x="61297" y="127783"/>
                  </a:lnTo>
                  <a:lnTo>
                    <a:pt x="57057" y="133759"/>
                  </a:lnTo>
                  <a:lnTo>
                    <a:pt x="53278" y="137743"/>
                  </a:lnTo>
                  <a:lnTo>
                    <a:pt x="49806" y="140398"/>
                  </a:lnTo>
                  <a:lnTo>
                    <a:pt x="47491" y="143122"/>
                  </a:lnTo>
                  <a:lnTo>
                    <a:pt x="45948" y="145890"/>
                  </a:lnTo>
                  <a:lnTo>
                    <a:pt x="44920" y="148687"/>
                  </a:lnTo>
                  <a:lnTo>
                    <a:pt x="44234" y="151505"/>
                  </a:lnTo>
                  <a:lnTo>
                    <a:pt x="43777" y="154336"/>
                  </a:lnTo>
                  <a:lnTo>
                    <a:pt x="42863" y="162855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PenAnnotation1347"/>
            <p:cNvSpPr/>
            <p:nvPr/>
          </p:nvSpPr>
          <p:spPr>
            <a:xfrm>
              <a:off x="6389370" y="6182532"/>
              <a:ext cx="257175" cy="229698"/>
            </a:xfrm>
            <a:custGeom>
              <a:avLst/>
              <a:gdLst/>
              <a:ahLst/>
              <a:cxnLst/>
              <a:rect l="0" t="0" r="0" b="0"/>
              <a:pathLst>
                <a:path w="257175" h="229698">
                  <a:moveTo>
                    <a:pt x="0" y="66820"/>
                  </a:moveTo>
                  <a:lnTo>
                    <a:pt x="0" y="57719"/>
                  </a:lnTo>
                  <a:lnTo>
                    <a:pt x="952" y="55037"/>
                  </a:lnTo>
                  <a:lnTo>
                    <a:pt x="2540" y="53250"/>
                  </a:lnTo>
                  <a:lnTo>
                    <a:pt x="4550" y="52058"/>
                  </a:lnTo>
                  <a:lnTo>
                    <a:pt x="9325" y="45654"/>
                  </a:lnTo>
                  <a:lnTo>
                    <a:pt x="11931" y="41279"/>
                  </a:lnTo>
                  <a:lnTo>
                    <a:pt x="14622" y="38363"/>
                  </a:lnTo>
                  <a:lnTo>
                    <a:pt x="17368" y="36419"/>
                  </a:lnTo>
                  <a:lnTo>
                    <a:pt x="22959" y="34258"/>
                  </a:lnTo>
                  <a:lnTo>
                    <a:pt x="28619" y="33298"/>
                  </a:lnTo>
                  <a:lnTo>
                    <a:pt x="33367" y="31137"/>
                  </a:lnTo>
                  <a:lnTo>
                    <a:pt x="39389" y="27792"/>
                  </a:lnTo>
                  <a:lnTo>
                    <a:pt x="46262" y="23656"/>
                  </a:lnTo>
                  <a:lnTo>
                    <a:pt x="54653" y="19947"/>
                  </a:lnTo>
                  <a:lnTo>
                    <a:pt x="64058" y="16521"/>
                  </a:lnTo>
                  <a:lnTo>
                    <a:pt x="74138" y="13285"/>
                  </a:lnTo>
                  <a:lnTo>
                    <a:pt x="81810" y="10175"/>
                  </a:lnTo>
                  <a:lnTo>
                    <a:pt x="87878" y="7149"/>
                  </a:lnTo>
                  <a:lnTo>
                    <a:pt x="92875" y="4180"/>
                  </a:lnTo>
                  <a:lnTo>
                    <a:pt x="98111" y="2200"/>
                  </a:lnTo>
                  <a:lnTo>
                    <a:pt x="103507" y="880"/>
                  </a:lnTo>
                  <a:lnTo>
                    <a:pt x="109010" y="0"/>
                  </a:lnTo>
                  <a:lnTo>
                    <a:pt x="114583" y="366"/>
                  </a:lnTo>
                  <a:lnTo>
                    <a:pt x="120204" y="1563"/>
                  </a:lnTo>
                  <a:lnTo>
                    <a:pt x="125856" y="3312"/>
                  </a:lnTo>
                  <a:lnTo>
                    <a:pt x="132481" y="4479"/>
                  </a:lnTo>
                  <a:lnTo>
                    <a:pt x="139756" y="5257"/>
                  </a:lnTo>
                  <a:lnTo>
                    <a:pt x="147463" y="5775"/>
                  </a:lnTo>
                  <a:lnTo>
                    <a:pt x="156411" y="7074"/>
                  </a:lnTo>
                  <a:lnTo>
                    <a:pt x="166187" y="8892"/>
                  </a:lnTo>
                  <a:lnTo>
                    <a:pt x="176513" y="11056"/>
                  </a:lnTo>
                  <a:lnTo>
                    <a:pt x="185303" y="13452"/>
                  </a:lnTo>
                  <a:lnTo>
                    <a:pt x="193067" y="16001"/>
                  </a:lnTo>
                  <a:lnTo>
                    <a:pt x="200150" y="18654"/>
                  </a:lnTo>
                  <a:lnTo>
                    <a:pt x="205823" y="21374"/>
                  </a:lnTo>
                  <a:lnTo>
                    <a:pt x="210558" y="24140"/>
                  </a:lnTo>
                  <a:lnTo>
                    <a:pt x="218358" y="28802"/>
                  </a:lnTo>
                  <a:lnTo>
                    <a:pt x="225000" y="30873"/>
                  </a:lnTo>
                  <a:lnTo>
                    <a:pt x="231128" y="34334"/>
                  </a:lnTo>
                  <a:lnTo>
                    <a:pt x="234094" y="36590"/>
                  </a:lnTo>
                  <a:lnTo>
                    <a:pt x="236073" y="40952"/>
                  </a:lnTo>
                  <a:lnTo>
                    <a:pt x="237392" y="46718"/>
                  </a:lnTo>
                  <a:lnTo>
                    <a:pt x="238271" y="53418"/>
                  </a:lnTo>
                  <a:lnTo>
                    <a:pt x="238857" y="58838"/>
                  </a:lnTo>
                  <a:lnTo>
                    <a:pt x="239248" y="63404"/>
                  </a:lnTo>
                  <a:lnTo>
                    <a:pt x="239509" y="67400"/>
                  </a:lnTo>
                  <a:lnTo>
                    <a:pt x="239799" y="74380"/>
                  </a:lnTo>
                  <a:lnTo>
                    <a:pt x="239875" y="77575"/>
                  </a:lnTo>
                  <a:lnTo>
                    <a:pt x="238975" y="81611"/>
                  </a:lnTo>
                  <a:lnTo>
                    <a:pt x="237421" y="86205"/>
                  </a:lnTo>
                  <a:lnTo>
                    <a:pt x="235433" y="91174"/>
                  </a:lnTo>
                  <a:lnTo>
                    <a:pt x="232203" y="97343"/>
                  </a:lnTo>
                  <a:lnTo>
                    <a:pt x="228144" y="104314"/>
                  </a:lnTo>
                  <a:lnTo>
                    <a:pt x="223534" y="111819"/>
                  </a:lnTo>
                  <a:lnTo>
                    <a:pt x="217602" y="118727"/>
                  </a:lnTo>
                  <a:lnTo>
                    <a:pt x="210791" y="125237"/>
                  </a:lnTo>
                  <a:lnTo>
                    <a:pt x="203391" y="131482"/>
                  </a:lnTo>
                  <a:lnTo>
                    <a:pt x="197507" y="135645"/>
                  </a:lnTo>
                  <a:lnTo>
                    <a:pt x="192631" y="138421"/>
                  </a:lnTo>
                  <a:lnTo>
                    <a:pt x="188428" y="140272"/>
                  </a:lnTo>
                  <a:lnTo>
                    <a:pt x="183721" y="141506"/>
                  </a:lnTo>
                  <a:lnTo>
                    <a:pt x="178678" y="142328"/>
                  </a:lnTo>
                  <a:lnTo>
                    <a:pt x="173411" y="142876"/>
                  </a:lnTo>
                  <a:lnTo>
                    <a:pt x="168947" y="143242"/>
                  </a:lnTo>
                  <a:lnTo>
                    <a:pt x="161447" y="143648"/>
                  </a:lnTo>
                  <a:lnTo>
                    <a:pt x="142769" y="143876"/>
                  </a:lnTo>
                  <a:lnTo>
                    <a:pt x="135184" y="142956"/>
                  </a:lnTo>
                  <a:lnTo>
                    <a:pt x="127270" y="141390"/>
                  </a:lnTo>
                  <a:lnTo>
                    <a:pt x="119137" y="139393"/>
                  </a:lnTo>
                  <a:lnTo>
                    <a:pt x="112762" y="138062"/>
                  </a:lnTo>
                  <a:lnTo>
                    <a:pt x="107559" y="137175"/>
                  </a:lnTo>
                  <a:lnTo>
                    <a:pt x="103139" y="136583"/>
                  </a:lnTo>
                  <a:lnTo>
                    <a:pt x="99239" y="135237"/>
                  </a:lnTo>
                  <a:lnTo>
                    <a:pt x="92366" y="131200"/>
                  </a:lnTo>
                  <a:lnTo>
                    <a:pt x="87692" y="128123"/>
                  </a:lnTo>
                  <a:lnTo>
                    <a:pt x="84059" y="127404"/>
                  </a:lnTo>
                  <a:lnTo>
                    <a:pt x="81757" y="127212"/>
                  </a:lnTo>
                  <a:lnTo>
                    <a:pt x="79270" y="126131"/>
                  </a:lnTo>
                  <a:lnTo>
                    <a:pt x="72170" y="121012"/>
                  </a:lnTo>
                  <a:lnTo>
                    <a:pt x="70176" y="119481"/>
                  </a:lnTo>
                  <a:lnTo>
                    <a:pt x="70596" y="117167"/>
                  </a:lnTo>
                  <a:lnTo>
                    <a:pt x="71829" y="113720"/>
                  </a:lnTo>
                  <a:lnTo>
                    <a:pt x="73603" y="109516"/>
                  </a:lnTo>
                  <a:lnTo>
                    <a:pt x="76691" y="105762"/>
                  </a:lnTo>
                  <a:lnTo>
                    <a:pt x="80655" y="102306"/>
                  </a:lnTo>
                  <a:lnTo>
                    <a:pt x="85203" y="99050"/>
                  </a:lnTo>
                  <a:lnTo>
                    <a:pt x="92795" y="95432"/>
                  </a:lnTo>
                  <a:lnTo>
                    <a:pt x="99345" y="93824"/>
                  </a:lnTo>
                  <a:lnTo>
                    <a:pt x="105430" y="93110"/>
                  </a:lnTo>
                  <a:lnTo>
                    <a:pt x="111310" y="92792"/>
                  </a:lnTo>
                  <a:lnTo>
                    <a:pt x="114212" y="92707"/>
                  </a:lnTo>
                  <a:lnTo>
                    <a:pt x="117098" y="93603"/>
                  </a:lnTo>
                  <a:lnTo>
                    <a:pt x="122846" y="97139"/>
                  </a:lnTo>
                  <a:lnTo>
                    <a:pt x="126664" y="98462"/>
                  </a:lnTo>
                  <a:lnTo>
                    <a:pt x="131116" y="99345"/>
                  </a:lnTo>
                  <a:lnTo>
                    <a:pt x="135988" y="99933"/>
                  </a:lnTo>
                  <a:lnTo>
                    <a:pt x="140188" y="101278"/>
                  </a:lnTo>
                  <a:lnTo>
                    <a:pt x="147396" y="105312"/>
                  </a:lnTo>
                  <a:lnTo>
                    <a:pt x="153774" y="110280"/>
                  </a:lnTo>
                  <a:lnTo>
                    <a:pt x="161689" y="116616"/>
                  </a:lnTo>
                  <a:lnTo>
                    <a:pt x="174732" y="125782"/>
                  </a:lnTo>
                  <a:lnTo>
                    <a:pt x="180305" y="130893"/>
                  </a:lnTo>
                  <a:lnTo>
                    <a:pt x="184973" y="136205"/>
                  </a:lnTo>
                  <a:lnTo>
                    <a:pt x="189038" y="141652"/>
                  </a:lnTo>
                  <a:lnTo>
                    <a:pt x="193652" y="147188"/>
                  </a:lnTo>
                  <a:lnTo>
                    <a:pt x="198634" y="152784"/>
                  </a:lnTo>
                  <a:lnTo>
                    <a:pt x="208297" y="163129"/>
                  </a:lnTo>
                  <a:lnTo>
                    <a:pt x="215766" y="170901"/>
                  </a:lnTo>
                  <a:lnTo>
                    <a:pt x="219091" y="175260"/>
                  </a:lnTo>
                  <a:lnTo>
                    <a:pt x="222261" y="180071"/>
                  </a:lnTo>
                  <a:lnTo>
                    <a:pt x="225327" y="185183"/>
                  </a:lnTo>
                  <a:lnTo>
                    <a:pt x="228322" y="189544"/>
                  </a:lnTo>
                  <a:lnTo>
                    <a:pt x="231273" y="193404"/>
                  </a:lnTo>
                  <a:lnTo>
                    <a:pt x="234191" y="196929"/>
                  </a:lnTo>
                  <a:lnTo>
                    <a:pt x="237435" y="203386"/>
                  </a:lnTo>
                  <a:lnTo>
                    <a:pt x="238299" y="206442"/>
                  </a:lnTo>
                  <a:lnTo>
                    <a:pt x="240781" y="210384"/>
                  </a:lnTo>
                  <a:lnTo>
                    <a:pt x="244341" y="214917"/>
                  </a:lnTo>
                  <a:lnTo>
                    <a:pt x="257174" y="229697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PenAnnotation1348"/>
            <p:cNvSpPr/>
            <p:nvPr/>
          </p:nvSpPr>
          <p:spPr>
            <a:xfrm>
              <a:off x="6736271" y="6156635"/>
              <a:ext cx="148830" cy="212733"/>
            </a:xfrm>
            <a:custGeom>
              <a:avLst/>
              <a:gdLst/>
              <a:ahLst/>
              <a:cxnLst/>
              <a:rect l="0" t="0" r="0" b="0"/>
              <a:pathLst>
                <a:path w="148830" h="212733">
                  <a:moveTo>
                    <a:pt x="116013" y="49855"/>
                  </a:moveTo>
                  <a:lnTo>
                    <a:pt x="120564" y="40753"/>
                  </a:lnTo>
                  <a:lnTo>
                    <a:pt x="121905" y="37119"/>
                  </a:lnTo>
                  <a:lnTo>
                    <a:pt x="123394" y="30542"/>
                  </a:lnTo>
                  <a:lnTo>
                    <a:pt x="122839" y="28407"/>
                  </a:lnTo>
                  <a:lnTo>
                    <a:pt x="121517" y="26984"/>
                  </a:lnTo>
                  <a:lnTo>
                    <a:pt x="119682" y="26035"/>
                  </a:lnTo>
                  <a:lnTo>
                    <a:pt x="115104" y="22441"/>
                  </a:lnTo>
                  <a:lnTo>
                    <a:pt x="108955" y="16923"/>
                  </a:lnTo>
                  <a:lnTo>
                    <a:pt x="106545" y="15518"/>
                  </a:lnTo>
                  <a:lnTo>
                    <a:pt x="98788" y="11416"/>
                  </a:lnTo>
                  <a:lnTo>
                    <a:pt x="83710" y="3752"/>
                  </a:lnTo>
                  <a:lnTo>
                    <a:pt x="79238" y="1975"/>
                  </a:lnTo>
                  <a:lnTo>
                    <a:pt x="75304" y="790"/>
                  </a:lnTo>
                  <a:lnTo>
                    <a:pt x="71729" y="0"/>
                  </a:lnTo>
                  <a:lnTo>
                    <a:pt x="66488" y="426"/>
                  </a:lnTo>
                  <a:lnTo>
                    <a:pt x="60136" y="1662"/>
                  </a:lnTo>
                  <a:lnTo>
                    <a:pt x="53044" y="3438"/>
                  </a:lnTo>
                  <a:lnTo>
                    <a:pt x="46411" y="5576"/>
                  </a:lnTo>
                  <a:lnTo>
                    <a:pt x="40085" y="7953"/>
                  </a:lnTo>
                  <a:lnTo>
                    <a:pt x="33962" y="10490"/>
                  </a:lnTo>
                  <a:lnTo>
                    <a:pt x="28928" y="13134"/>
                  </a:lnTo>
                  <a:lnTo>
                    <a:pt x="24619" y="15849"/>
                  </a:lnTo>
                  <a:lnTo>
                    <a:pt x="20794" y="18612"/>
                  </a:lnTo>
                  <a:lnTo>
                    <a:pt x="17291" y="20454"/>
                  </a:lnTo>
                  <a:lnTo>
                    <a:pt x="14004" y="21682"/>
                  </a:lnTo>
                  <a:lnTo>
                    <a:pt x="10859" y="22500"/>
                  </a:lnTo>
                  <a:lnTo>
                    <a:pt x="8763" y="23998"/>
                  </a:lnTo>
                  <a:lnTo>
                    <a:pt x="7366" y="25950"/>
                  </a:lnTo>
                  <a:lnTo>
                    <a:pt x="4861" y="31610"/>
                  </a:lnTo>
                  <a:lnTo>
                    <a:pt x="572" y="40476"/>
                  </a:lnTo>
                  <a:lnTo>
                    <a:pt x="0" y="45507"/>
                  </a:lnTo>
                  <a:lnTo>
                    <a:pt x="572" y="50767"/>
                  </a:lnTo>
                  <a:lnTo>
                    <a:pt x="1905" y="56177"/>
                  </a:lnTo>
                  <a:lnTo>
                    <a:pt x="3746" y="59785"/>
                  </a:lnTo>
                  <a:lnTo>
                    <a:pt x="5926" y="62190"/>
                  </a:lnTo>
                  <a:lnTo>
                    <a:pt x="8332" y="63793"/>
                  </a:lnTo>
                  <a:lnTo>
                    <a:pt x="10889" y="65815"/>
                  </a:lnTo>
                  <a:lnTo>
                    <a:pt x="13545" y="68115"/>
                  </a:lnTo>
                  <a:lnTo>
                    <a:pt x="20102" y="74099"/>
                  </a:lnTo>
                  <a:lnTo>
                    <a:pt x="21593" y="74590"/>
                  </a:lnTo>
                  <a:lnTo>
                    <a:pt x="25789" y="75136"/>
                  </a:lnTo>
                  <a:lnTo>
                    <a:pt x="28241" y="75281"/>
                  </a:lnTo>
                  <a:lnTo>
                    <a:pt x="33506" y="75443"/>
                  </a:lnTo>
                  <a:lnTo>
                    <a:pt x="41825" y="75534"/>
                  </a:lnTo>
                  <a:lnTo>
                    <a:pt x="45600" y="74594"/>
                  </a:lnTo>
                  <a:lnTo>
                    <a:pt x="50020" y="73015"/>
                  </a:lnTo>
                  <a:lnTo>
                    <a:pt x="54873" y="71010"/>
                  </a:lnTo>
                  <a:lnTo>
                    <a:pt x="59061" y="69673"/>
                  </a:lnTo>
                  <a:lnTo>
                    <a:pt x="62805" y="68782"/>
                  </a:lnTo>
                  <a:lnTo>
                    <a:pt x="66254" y="68188"/>
                  </a:lnTo>
                  <a:lnTo>
                    <a:pt x="70458" y="66840"/>
                  </a:lnTo>
                  <a:lnTo>
                    <a:pt x="75165" y="64988"/>
                  </a:lnTo>
                  <a:lnTo>
                    <a:pt x="80209" y="62801"/>
                  </a:lnTo>
                  <a:lnTo>
                    <a:pt x="110062" y="50622"/>
                  </a:lnTo>
                  <a:lnTo>
                    <a:pt x="118713" y="46556"/>
                  </a:lnTo>
                  <a:lnTo>
                    <a:pt x="125433" y="42893"/>
                  </a:lnTo>
                  <a:lnTo>
                    <a:pt x="130866" y="39498"/>
                  </a:lnTo>
                  <a:lnTo>
                    <a:pt x="134487" y="36283"/>
                  </a:lnTo>
                  <a:lnTo>
                    <a:pt x="136902" y="33187"/>
                  </a:lnTo>
                  <a:lnTo>
                    <a:pt x="138512" y="30171"/>
                  </a:lnTo>
                  <a:lnTo>
                    <a:pt x="140537" y="28159"/>
                  </a:lnTo>
                  <a:lnTo>
                    <a:pt x="142840" y="26818"/>
                  </a:lnTo>
                  <a:lnTo>
                    <a:pt x="145328" y="25924"/>
                  </a:lnTo>
                  <a:lnTo>
                    <a:pt x="146987" y="24376"/>
                  </a:lnTo>
                  <a:lnTo>
                    <a:pt x="148092" y="22392"/>
                  </a:lnTo>
                  <a:lnTo>
                    <a:pt x="148829" y="20116"/>
                  </a:lnTo>
                  <a:lnTo>
                    <a:pt x="148368" y="20504"/>
                  </a:lnTo>
                  <a:lnTo>
                    <a:pt x="145316" y="26015"/>
                  </a:lnTo>
                  <a:lnTo>
                    <a:pt x="138243" y="39827"/>
                  </a:lnTo>
                  <a:lnTo>
                    <a:pt x="135595" y="46980"/>
                  </a:lnTo>
                  <a:lnTo>
                    <a:pt x="132878" y="55558"/>
                  </a:lnTo>
                  <a:lnTo>
                    <a:pt x="130114" y="65087"/>
                  </a:lnTo>
                  <a:lnTo>
                    <a:pt x="112943" y="130369"/>
                  </a:lnTo>
                  <a:lnTo>
                    <a:pt x="105759" y="155171"/>
                  </a:lnTo>
                  <a:lnTo>
                    <a:pt x="103462" y="163881"/>
                  </a:lnTo>
                  <a:lnTo>
                    <a:pt x="101931" y="170640"/>
                  </a:lnTo>
                  <a:lnTo>
                    <a:pt x="100910" y="176098"/>
                  </a:lnTo>
                  <a:lnTo>
                    <a:pt x="100229" y="180689"/>
                  </a:lnTo>
                  <a:lnTo>
                    <a:pt x="99776" y="184703"/>
                  </a:lnTo>
                  <a:lnTo>
                    <a:pt x="99473" y="188331"/>
                  </a:lnTo>
                  <a:lnTo>
                    <a:pt x="98319" y="191702"/>
                  </a:lnTo>
                  <a:lnTo>
                    <a:pt x="94497" y="197988"/>
                  </a:lnTo>
                  <a:lnTo>
                    <a:pt x="92144" y="200998"/>
                  </a:lnTo>
                  <a:lnTo>
                    <a:pt x="89623" y="203956"/>
                  </a:lnTo>
                  <a:lnTo>
                    <a:pt x="81723" y="212732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PenAnnotation1349"/>
            <p:cNvSpPr/>
            <p:nvPr/>
          </p:nvSpPr>
          <p:spPr>
            <a:xfrm>
              <a:off x="6492240" y="6069329"/>
              <a:ext cx="1" cy="77154"/>
            </a:xfrm>
            <a:custGeom>
              <a:avLst/>
              <a:gdLst/>
              <a:ahLst/>
              <a:cxnLst/>
              <a:rect l="0" t="0" r="0" b="0"/>
              <a:pathLst>
                <a:path w="1" h="77154">
                  <a:moveTo>
                    <a:pt x="0" y="0"/>
                  </a:moveTo>
                  <a:lnTo>
                    <a:pt x="0" y="77153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PenAnnotation1350"/>
            <p:cNvSpPr/>
            <p:nvPr/>
          </p:nvSpPr>
          <p:spPr>
            <a:xfrm>
              <a:off x="1854517" y="5769292"/>
              <a:ext cx="137161" cy="1"/>
            </a:xfrm>
            <a:custGeom>
              <a:avLst/>
              <a:gdLst/>
              <a:ahLst/>
              <a:cxnLst/>
              <a:rect l="0" t="0" r="0" b="0"/>
              <a:pathLst>
                <a:path w="137161" h="1">
                  <a:moveTo>
                    <a:pt x="137160" y="0"/>
                  </a:move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PenAnnotation1351"/>
            <p:cNvSpPr/>
            <p:nvPr/>
          </p:nvSpPr>
          <p:spPr>
            <a:xfrm>
              <a:off x="1545907" y="5684025"/>
              <a:ext cx="205741" cy="143090"/>
            </a:xfrm>
            <a:custGeom>
              <a:avLst/>
              <a:gdLst/>
              <a:ahLst/>
              <a:cxnLst/>
              <a:rect l="0" t="0" r="0" b="0"/>
              <a:pathLst>
                <a:path w="205741" h="143090">
                  <a:moveTo>
                    <a:pt x="205740" y="16687"/>
                  </a:moveTo>
                  <a:lnTo>
                    <a:pt x="196638" y="16687"/>
                  </a:lnTo>
                  <a:lnTo>
                    <a:pt x="188242" y="15735"/>
                  </a:lnTo>
                  <a:lnTo>
                    <a:pt x="100205" y="3018"/>
                  </a:lnTo>
                  <a:lnTo>
                    <a:pt x="90616" y="1860"/>
                  </a:lnTo>
                  <a:lnTo>
                    <a:pt x="72933" y="0"/>
                  </a:lnTo>
                  <a:lnTo>
                    <a:pt x="71482" y="2705"/>
                  </a:lnTo>
                  <a:lnTo>
                    <a:pt x="70515" y="7365"/>
                  </a:lnTo>
                  <a:lnTo>
                    <a:pt x="69870" y="13330"/>
                  </a:lnTo>
                  <a:lnTo>
                    <a:pt x="68487" y="21117"/>
                  </a:lnTo>
                  <a:lnTo>
                    <a:pt x="66613" y="30118"/>
                  </a:lnTo>
                  <a:lnTo>
                    <a:pt x="64411" y="39928"/>
                  </a:lnTo>
                  <a:lnTo>
                    <a:pt x="62943" y="49326"/>
                  </a:lnTo>
                  <a:lnTo>
                    <a:pt x="61965" y="58449"/>
                  </a:lnTo>
                  <a:lnTo>
                    <a:pt x="60394" y="79970"/>
                  </a:lnTo>
                  <a:lnTo>
                    <a:pt x="61218" y="81735"/>
                  </a:lnTo>
                  <a:lnTo>
                    <a:pt x="62719" y="82912"/>
                  </a:lnTo>
                  <a:lnTo>
                    <a:pt x="64673" y="83697"/>
                  </a:lnTo>
                  <a:lnTo>
                    <a:pt x="68833" y="82316"/>
                  </a:lnTo>
                  <a:lnTo>
                    <a:pt x="74464" y="79490"/>
                  </a:lnTo>
                  <a:lnTo>
                    <a:pt x="81075" y="75700"/>
                  </a:lnTo>
                  <a:lnTo>
                    <a:pt x="88340" y="73174"/>
                  </a:lnTo>
                  <a:lnTo>
                    <a:pt x="96041" y="71491"/>
                  </a:lnTo>
                  <a:lnTo>
                    <a:pt x="104032" y="70368"/>
                  </a:lnTo>
                  <a:lnTo>
                    <a:pt x="114122" y="71524"/>
                  </a:lnTo>
                  <a:lnTo>
                    <a:pt x="125612" y="74201"/>
                  </a:lnTo>
                  <a:lnTo>
                    <a:pt x="138034" y="77889"/>
                  </a:lnTo>
                  <a:lnTo>
                    <a:pt x="149172" y="82253"/>
                  </a:lnTo>
                  <a:lnTo>
                    <a:pt x="159456" y="87068"/>
                  </a:lnTo>
                  <a:lnTo>
                    <a:pt x="169169" y="92182"/>
                  </a:lnTo>
                  <a:lnTo>
                    <a:pt x="174692" y="97498"/>
                  </a:lnTo>
                  <a:lnTo>
                    <a:pt x="177421" y="102946"/>
                  </a:lnTo>
                  <a:lnTo>
                    <a:pt x="178288" y="108483"/>
                  </a:lnTo>
                  <a:lnTo>
                    <a:pt x="176961" y="114080"/>
                  </a:lnTo>
                  <a:lnTo>
                    <a:pt x="174172" y="119715"/>
                  </a:lnTo>
                  <a:lnTo>
                    <a:pt x="170407" y="125377"/>
                  </a:lnTo>
                  <a:lnTo>
                    <a:pt x="164087" y="130105"/>
                  </a:lnTo>
                  <a:lnTo>
                    <a:pt x="156064" y="134209"/>
                  </a:lnTo>
                  <a:lnTo>
                    <a:pt x="146905" y="137898"/>
                  </a:lnTo>
                  <a:lnTo>
                    <a:pt x="136037" y="140357"/>
                  </a:lnTo>
                  <a:lnTo>
                    <a:pt x="124029" y="141996"/>
                  </a:lnTo>
                  <a:lnTo>
                    <a:pt x="111261" y="143089"/>
                  </a:lnTo>
                  <a:lnTo>
                    <a:pt x="98939" y="141912"/>
                  </a:lnTo>
                  <a:lnTo>
                    <a:pt x="86914" y="139224"/>
                  </a:lnTo>
                  <a:lnTo>
                    <a:pt x="75088" y="135525"/>
                  </a:lnTo>
                  <a:lnTo>
                    <a:pt x="63393" y="131156"/>
                  </a:lnTo>
                  <a:lnTo>
                    <a:pt x="51787" y="126337"/>
                  </a:lnTo>
                  <a:lnTo>
                    <a:pt x="30636" y="116855"/>
                  </a:lnTo>
                  <a:lnTo>
                    <a:pt x="0" y="102412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PenAnnotation1352"/>
            <p:cNvSpPr/>
            <p:nvPr/>
          </p:nvSpPr>
          <p:spPr>
            <a:xfrm>
              <a:off x="1760219" y="5512118"/>
              <a:ext cx="240032" cy="8573"/>
            </a:xfrm>
            <a:custGeom>
              <a:avLst/>
              <a:gdLst/>
              <a:ahLst/>
              <a:cxnLst/>
              <a:rect l="0" t="0" r="0" b="0"/>
              <a:pathLst>
                <a:path w="240032" h="8573">
                  <a:moveTo>
                    <a:pt x="240031" y="8572"/>
                  </a:moveTo>
                  <a:lnTo>
                    <a:pt x="230929" y="8572"/>
                  </a:lnTo>
                  <a:lnTo>
                    <a:pt x="223485" y="7619"/>
                  </a:lnTo>
                  <a:lnTo>
                    <a:pt x="213760" y="6032"/>
                  </a:lnTo>
                  <a:lnTo>
                    <a:pt x="202515" y="4021"/>
                  </a:lnTo>
                  <a:lnTo>
                    <a:pt x="191207" y="2680"/>
                  </a:lnTo>
                  <a:lnTo>
                    <a:pt x="179859" y="1786"/>
                  </a:lnTo>
                  <a:lnTo>
                    <a:pt x="168484" y="1190"/>
                  </a:lnTo>
                  <a:lnTo>
                    <a:pt x="143145" y="529"/>
                  </a:lnTo>
                  <a:lnTo>
                    <a:pt x="16264" y="0"/>
                  </a:lnTo>
                  <a:lnTo>
                    <a:pt x="0" y="8572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PenAnnotation1353"/>
            <p:cNvSpPr/>
            <p:nvPr/>
          </p:nvSpPr>
          <p:spPr>
            <a:xfrm>
              <a:off x="1734502" y="5246370"/>
              <a:ext cx="265749" cy="25718"/>
            </a:xfrm>
            <a:custGeom>
              <a:avLst/>
              <a:gdLst/>
              <a:ahLst/>
              <a:cxnLst/>
              <a:rect l="0" t="0" r="0" b="0"/>
              <a:pathLst>
                <a:path w="265749" h="25718">
                  <a:moveTo>
                    <a:pt x="265748" y="0"/>
                  </a:moveTo>
                  <a:lnTo>
                    <a:pt x="122999" y="0"/>
                  </a:lnTo>
                  <a:lnTo>
                    <a:pt x="119147" y="952"/>
                  </a:lnTo>
                  <a:lnTo>
                    <a:pt x="113721" y="2540"/>
                  </a:lnTo>
                  <a:lnTo>
                    <a:pt x="107247" y="4550"/>
                  </a:lnTo>
                  <a:lnTo>
                    <a:pt x="101025" y="5891"/>
                  </a:lnTo>
                  <a:lnTo>
                    <a:pt x="94973" y="6785"/>
                  </a:lnTo>
                  <a:lnTo>
                    <a:pt x="89033" y="7381"/>
                  </a:lnTo>
                  <a:lnTo>
                    <a:pt x="84120" y="7778"/>
                  </a:lnTo>
                  <a:lnTo>
                    <a:pt x="76122" y="8219"/>
                  </a:lnTo>
                  <a:lnTo>
                    <a:pt x="72655" y="9289"/>
                  </a:lnTo>
                  <a:lnTo>
                    <a:pt x="69392" y="10955"/>
                  </a:lnTo>
                  <a:lnTo>
                    <a:pt x="66264" y="13019"/>
                  </a:lnTo>
                  <a:lnTo>
                    <a:pt x="63226" y="14394"/>
                  </a:lnTo>
                  <a:lnTo>
                    <a:pt x="60248" y="15311"/>
                  </a:lnTo>
                  <a:lnTo>
                    <a:pt x="57310" y="15922"/>
                  </a:lnTo>
                  <a:lnTo>
                    <a:pt x="51506" y="16602"/>
                  </a:lnTo>
                  <a:lnTo>
                    <a:pt x="45752" y="16903"/>
                  </a:lnTo>
                  <a:lnTo>
                    <a:pt x="40019" y="17037"/>
                  </a:lnTo>
                  <a:lnTo>
                    <a:pt x="11458" y="17142"/>
                  </a:lnTo>
                  <a:lnTo>
                    <a:pt x="10496" y="18095"/>
                  </a:lnTo>
                  <a:lnTo>
                    <a:pt x="9855" y="19683"/>
                  </a:lnTo>
                  <a:lnTo>
                    <a:pt x="9427" y="21694"/>
                  </a:lnTo>
                  <a:lnTo>
                    <a:pt x="8190" y="23035"/>
                  </a:lnTo>
                  <a:lnTo>
                    <a:pt x="6412" y="23929"/>
                  </a:lnTo>
                  <a:lnTo>
                    <a:pt x="0" y="25717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PenAnnotation1354"/>
            <p:cNvSpPr/>
            <p:nvPr/>
          </p:nvSpPr>
          <p:spPr>
            <a:xfrm>
              <a:off x="1657350" y="4981814"/>
              <a:ext cx="325755" cy="33099"/>
            </a:xfrm>
            <a:custGeom>
              <a:avLst/>
              <a:gdLst/>
              <a:ahLst/>
              <a:cxnLst/>
              <a:rect l="0" t="0" r="0" b="0"/>
              <a:pathLst>
                <a:path w="325755" h="33099">
                  <a:moveTo>
                    <a:pt x="325754" y="7381"/>
                  </a:moveTo>
                  <a:lnTo>
                    <a:pt x="307551" y="2830"/>
                  </a:lnTo>
                  <a:lnTo>
                    <a:pt x="296474" y="1489"/>
                  </a:lnTo>
                  <a:lnTo>
                    <a:pt x="283374" y="595"/>
                  </a:lnTo>
                  <a:lnTo>
                    <a:pt x="268926" y="0"/>
                  </a:lnTo>
                  <a:lnTo>
                    <a:pt x="254531" y="555"/>
                  </a:lnTo>
                  <a:lnTo>
                    <a:pt x="240172" y="1878"/>
                  </a:lnTo>
                  <a:lnTo>
                    <a:pt x="225837" y="3712"/>
                  </a:lnTo>
                  <a:lnTo>
                    <a:pt x="212470" y="5887"/>
                  </a:lnTo>
                  <a:lnTo>
                    <a:pt x="199749" y="8290"/>
                  </a:lnTo>
                  <a:lnTo>
                    <a:pt x="187459" y="10845"/>
                  </a:lnTo>
                  <a:lnTo>
                    <a:pt x="174502" y="12547"/>
                  </a:lnTo>
                  <a:lnTo>
                    <a:pt x="161102" y="13683"/>
                  </a:lnTo>
                  <a:lnTo>
                    <a:pt x="147406" y="14439"/>
                  </a:lnTo>
                  <a:lnTo>
                    <a:pt x="122028" y="15280"/>
                  </a:lnTo>
                  <a:lnTo>
                    <a:pt x="109927" y="15505"/>
                  </a:lnTo>
                  <a:lnTo>
                    <a:pt x="98050" y="16607"/>
                  </a:lnTo>
                  <a:lnTo>
                    <a:pt x="86321" y="18294"/>
                  </a:lnTo>
                  <a:lnTo>
                    <a:pt x="74692" y="20371"/>
                  </a:lnTo>
                  <a:lnTo>
                    <a:pt x="65034" y="21756"/>
                  </a:lnTo>
                  <a:lnTo>
                    <a:pt x="56691" y="22679"/>
                  </a:lnTo>
                  <a:lnTo>
                    <a:pt x="49224" y="23294"/>
                  </a:lnTo>
                  <a:lnTo>
                    <a:pt x="42341" y="23705"/>
                  </a:lnTo>
                  <a:lnTo>
                    <a:pt x="29613" y="24161"/>
                  </a:lnTo>
                  <a:lnTo>
                    <a:pt x="12763" y="24454"/>
                  </a:lnTo>
                  <a:lnTo>
                    <a:pt x="9461" y="24478"/>
                  </a:lnTo>
                  <a:lnTo>
                    <a:pt x="0" y="33098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PenAnnotation1355"/>
            <p:cNvSpPr/>
            <p:nvPr/>
          </p:nvSpPr>
          <p:spPr>
            <a:xfrm>
              <a:off x="1657350" y="4714875"/>
              <a:ext cx="325755" cy="8573"/>
            </a:xfrm>
            <a:custGeom>
              <a:avLst/>
              <a:gdLst/>
              <a:ahLst/>
              <a:cxnLst/>
              <a:rect l="0" t="0" r="0" b="0"/>
              <a:pathLst>
                <a:path w="325755" h="8573">
                  <a:moveTo>
                    <a:pt x="325754" y="8572"/>
                  </a:moveTo>
                  <a:lnTo>
                    <a:pt x="293145" y="8572"/>
                  </a:lnTo>
                  <a:lnTo>
                    <a:pt x="290680" y="7620"/>
                  </a:lnTo>
                  <a:lnTo>
                    <a:pt x="287131" y="6032"/>
                  </a:lnTo>
                  <a:lnTo>
                    <a:pt x="282861" y="4022"/>
                  </a:lnTo>
                  <a:lnTo>
                    <a:pt x="274298" y="3633"/>
                  </a:lnTo>
                  <a:lnTo>
                    <a:pt x="262876" y="4327"/>
                  </a:lnTo>
                  <a:lnTo>
                    <a:pt x="249545" y="5742"/>
                  </a:lnTo>
                  <a:lnTo>
                    <a:pt x="239706" y="5733"/>
                  </a:lnTo>
                  <a:lnTo>
                    <a:pt x="232194" y="4774"/>
                  </a:lnTo>
                  <a:lnTo>
                    <a:pt x="226233" y="3183"/>
                  </a:lnTo>
                  <a:lnTo>
                    <a:pt x="220354" y="2122"/>
                  </a:lnTo>
                  <a:lnTo>
                    <a:pt x="214530" y="1415"/>
                  </a:lnTo>
                  <a:lnTo>
                    <a:pt x="200597" y="279"/>
                  </a:lnTo>
                  <a:lnTo>
                    <a:pt x="193633" y="82"/>
                  </a:lnTo>
                  <a:lnTo>
                    <a:pt x="75906" y="0"/>
                  </a:lnTo>
                  <a:lnTo>
                    <a:pt x="72511" y="953"/>
                  </a:lnTo>
                  <a:lnTo>
                    <a:pt x="69296" y="2540"/>
                  </a:lnTo>
                  <a:lnTo>
                    <a:pt x="66200" y="4551"/>
                  </a:lnTo>
                  <a:lnTo>
                    <a:pt x="62230" y="5891"/>
                  </a:lnTo>
                  <a:lnTo>
                    <a:pt x="57679" y="6785"/>
                  </a:lnTo>
                  <a:lnTo>
                    <a:pt x="52740" y="7381"/>
                  </a:lnTo>
                  <a:lnTo>
                    <a:pt x="46590" y="7778"/>
                  </a:lnTo>
                  <a:lnTo>
                    <a:pt x="39632" y="8042"/>
                  </a:lnTo>
                  <a:lnTo>
                    <a:pt x="17036" y="8468"/>
                  </a:lnTo>
                  <a:lnTo>
                    <a:pt x="0" y="8572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PenAnnotation1356"/>
            <p:cNvSpPr/>
            <p:nvPr/>
          </p:nvSpPr>
          <p:spPr>
            <a:xfrm>
              <a:off x="1614487" y="4457700"/>
              <a:ext cx="360046" cy="8573"/>
            </a:xfrm>
            <a:custGeom>
              <a:avLst/>
              <a:gdLst/>
              <a:ahLst/>
              <a:cxnLst/>
              <a:rect l="0" t="0" r="0" b="0"/>
              <a:pathLst>
                <a:path w="360046" h="8573">
                  <a:moveTo>
                    <a:pt x="360045" y="0"/>
                  </a:moveTo>
                  <a:lnTo>
                    <a:pt x="120070" y="0"/>
                  </a:lnTo>
                  <a:lnTo>
                    <a:pt x="110527" y="953"/>
                  </a:lnTo>
                  <a:lnTo>
                    <a:pt x="100355" y="2540"/>
                  </a:lnTo>
                  <a:lnTo>
                    <a:pt x="89763" y="4551"/>
                  </a:lnTo>
                  <a:lnTo>
                    <a:pt x="81749" y="5891"/>
                  </a:lnTo>
                  <a:lnTo>
                    <a:pt x="75455" y="6785"/>
                  </a:lnTo>
                  <a:lnTo>
                    <a:pt x="70306" y="7381"/>
                  </a:lnTo>
                  <a:lnTo>
                    <a:pt x="64968" y="7778"/>
                  </a:lnTo>
                  <a:lnTo>
                    <a:pt x="59504" y="8042"/>
                  </a:lnTo>
                  <a:lnTo>
                    <a:pt x="46150" y="8468"/>
                  </a:lnTo>
                  <a:lnTo>
                    <a:pt x="36668" y="8552"/>
                  </a:lnTo>
                  <a:lnTo>
                    <a:pt x="0" y="8572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1357"/>
            <p:cNvSpPr/>
            <p:nvPr/>
          </p:nvSpPr>
          <p:spPr>
            <a:xfrm>
              <a:off x="1180923" y="4346257"/>
              <a:ext cx="47802" cy="180023"/>
            </a:xfrm>
            <a:custGeom>
              <a:avLst/>
              <a:gdLst/>
              <a:ahLst/>
              <a:cxnLst/>
              <a:rect l="0" t="0" r="0" b="0"/>
              <a:pathLst>
                <a:path w="47802" h="180023">
                  <a:moveTo>
                    <a:pt x="4939" y="0"/>
                  </a:moveTo>
                  <a:lnTo>
                    <a:pt x="388" y="0"/>
                  </a:lnTo>
                  <a:lnTo>
                    <a:pt x="0" y="953"/>
                  </a:lnTo>
                  <a:lnTo>
                    <a:pt x="694" y="2540"/>
                  </a:lnTo>
                  <a:lnTo>
                    <a:pt x="4100" y="7381"/>
                  </a:lnTo>
                  <a:lnTo>
                    <a:pt x="4566" y="10583"/>
                  </a:lnTo>
                  <a:lnTo>
                    <a:pt x="4773" y="15181"/>
                  </a:lnTo>
                  <a:lnTo>
                    <a:pt x="4865" y="20400"/>
                  </a:lnTo>
                  <a:lnTo>
                    <a:pt x="5842" y="25030"/>
                  </a:lnTo>
                  <a:lnTo>
                    <a:pt x="7446" y="30974"/>
                  </a:lnTo>
                  <a:lnTo>
                    <a:pt x="9468" y="37794"/>
                  </a:lnTo>
                  <a:lnTo>
                    <a:pt x="10816" y="43294"/>
                  </a:lnTo>
                  <a:lnTo>
                    <a:pt x="11714" y="47913"/>
                  </a:lnTo>
                  <a:lnTo>
                    <a:pt x="12313" y="51944"/>
                  </a:lnTo>
                  <a:lnTo>
                    <a:pt x="13665" y="56537"/>
                  </a:lnTo>
                  <a:lnTo>
                    <a:pt x="15519" y="61504"/>
                  </a:lnTo>
                  <a:lnTo>
                    <a:pt x="20787" y="74062"/>
                  </a:lnTo>
                  <a:lnTo>
                    <a:pt x="21508" y="78319"/>
                  </a:lnTo>
                  <a:lnTo>
                    <a:pt x="21700" y="80788"/>
                  </a:lnTo>
                  <a:lnTo>
                    <a:pt x="22780" y="83386"/>
                  </a:lnTo>
                  <a:lnTo>
                    <a:pt x="24453" y="86071"/>
                  </a:lnTo>
                  <a:lnTo>
                    <a:pt x="29431" y="92672"/>
                  </a:lnTo>
                  <a:lnTo>
                    <a:pt x="30112" y="96115"/>
                  </a:lnTo>
                  <a:lnTo>
                    <a:pt x="30414" y="100821"/>
                  </a:lnTo>
                  <a:lnTo>
                    <a:pt x="30624" y="109856"/>
                  </a:lnTo>
                  <a:lnTo>
                    <a:pt x="30647" y="115523"/>
                  </a:lnTo>
                  <a:lnTo>
                    <a:pt x="31603" y="117021"/>
                  </a:lnTo>
                  <a:lnTo>
                    <a:pt x="33192" y="118019"/>
                  </a:lnTo>
                  <a:lnTo>
                    <a:pt x="35204" y="118685"/>
                  </a:lnTo>
                  <a:lnTo>
                    <a:pt x="36546" y="121033"/>
                  </a:lnTo>
                  <a:lnTo>
                    <a:pt x="37440" y="124504"/>
                  </a:lnTo>
                  <a:lnTo>
                    <a:pt x="38037" y="128722"/>
                  </a:lnTo>
                  <a:lnTo>
                    <a:pt x="37482" y="131535"/>
                  </a:lnTo>
                  <a:lnTo>
                    <a:pt x="36159" y="133410"/>
                  </a:lnTo>
                  <a:lnTo>
                    <a:pt x="34325" y="134660"/>
                  </a:lnTo>
                  <a:lnTo>
                    <a:pt x="34055" y="136446"/>
                  </a:lnTo>
                  <a:lnTo>
                    <a:pt x="34827" y="138589"/>
                  </a:lnTo>
                  <a:lnTo>
                    <a:pt x="38359" y="144322"/>
                  </a:lnTo>
                  <a:lnTo>
                    <a:pt x="38971" y="149865"/>
                  </a:lnTo>
                  <a:lnTo>
                    <a:pt x="39153" y="152990"/>
                  </a:lnTo>
                  <a:lnTo>
                    <a:pt x="40131" y="154381"/>
                  </a:lnTo>
                  <a:lnTo>
                    <a:pt x="41735" y="156260"/>
                  </a:lnTo>
                  <a:lnTo>
                    <a:pt x="46603" y="161570"/>
                  </a:lnTo>
                  <a:lnTo>
                    <a:pt x="47269" y="164837"/>
                  </a:lnTo>
                  <a:lnTo>
                    <a:pt x="47565" y="169463"/>
                  </a:lnTo>
                  <a:lnTo>
                    <a:pt x="47801" y="180022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PenAnnotation1358"/>
            <p:cNvSpPr/>
            <p:nvPr/>
          </p:nvSpPr>
          <p:spPr>
            <a:xfrm>
              <a:off x="1316028" y="4397698"/>
              <a:ext cx="149071" cy="127271"/>
            </a:xfrm>
            <a:custGeom>
              <a:avLst/>
              <a:gdLst/>
              <a:ahLst/>
              <a:cxnLst/>
              <a:rect l="0" t="0" r="0" b="0"/>
              <a:pathLst>
                <a:path w="149071" h="127271">
                  <a:moveTo>
                    <a:pt x="84146" y="8567"/>
                  </a:moveTo>
                  <a:lnTo>
                    <a:pt x="39088" y="8567"/>
                  </a:lnTo>
                  <a:lnTo>
                    <a:pt x="36963" y="9519"/>
                  </a:lnTo>
                  <a:lnTo>
                    <a:pt x="35546" y="11107"/>
                  </a:lnTo>
                  <a:lnTo>
                    <a:pt x="34601" y="13118"/>
                  </a:lnTo>
                  <a:lnTo>
                    <a:pt x="33019" y="14458"/>
                  </a:lnTo>
                  <a:lnTo>
                    <a:pt x="31011" y="15352"/>
                  </a:lnTo>
                  <a:lnTo>
                    <a:pt x="28721" y="15948"/>
                  </a:lnTo>
                  <a:lnTo>
                    <a:pt x="27193" y="17297"/>
                  </a:lnTo>
                  <a:lnTo>
                    <a:pt x="26175" y="19149"/>
                  </a:lnTo>
                  <a:lnTo>
                    <a:pt x="25496" y="21337"/>
                  </a:lnTo>
                  <a:lnTo>
                    <a:pt x="24092" y="22795"/>
                  </a:lnTo>
                  <a:lnTo>
                    <a:pt x="22202" y="23767"/>
                  </a:lnTo>
                  <a:lnTo>
                    <a:pt x="16877" y="25328"/>
                  </a:lnTo>
                  <a:lnTo>
                    <a:pt x="13609" y="28081"/>
                  </a:lnTo>
                  <a:lnTo>
                    <a:pt x="8981" y="32480"/>
                  </a:lnTo>
                  <a:lnTo>
                    <a:pt x="3750" y="37610"/>
                  </a:lnTo>
                  <a:lnTo>
                    <a:pt x="1974" y="40311"/>
                  </a:lnTo>
                  <a:lnTo>
                    <a:pt x="790" y="43065"/>
                  </a:lnTo>
                  <a:lnTo>
                    <a:pt x="0" y="45853"/>
                  </a:lnTo>
                  <a:lnTo>
                    <a:pt x="426" y="48664"/>
                  </a:lnTo>
                  <a:lnTo>
                    <a:pt x="1663" y="51491"/>
                  </a:lnTo>
                  <a:lnTo>
                    <a:pt x="3440" y="54328"/>
                  </a:lnTo>
                  <a:lnTo>
                    <a:pt x="4625" y="57171"/>
                  </a:lnTo>
                  <a:lnTo>
                    <a:pt x="5415" y="60020"/>
                  </a:lnTo>
                  <a:lnTo>
                    <a:pt x="5941" y="62871"/>
                  </a:lnTo>
                  <a:lnTo>
                    <a:pt x="6292" y="65725"/>
                  </a:lnTo>
                  <a:lnTo>
                    <a:pt x="6526" y="68579"/>
                  </a:lnTo>
                  <a:lnTo>
                    <a:pt x="6682" y="71436"/>
                  </a:lnTo>
                  <a:lnTo>
                    <a:pt x="7738" y="74291"/>
                  </a:lnTo>
                  <a:lnTo>
                    <a:pt x="9395" y="77148"/>
                  </a:lnTo>
                  <a:lnTo>
                    <a:pt x="11452" y="80005"/>
                  </a:lnTo>
                  <a:lnTo>
                    <a:pt x="14729" y="83815"/>
                  </a:lnTo>
                  <a:lnTo>
                    <a:pt x="18818" y="88260"/>
                  </a:lnTo>
                  <a:lnTo>
                    <a:pt x="23449" y="93128"/>
                  </a:lnTo>
                  <a:lnTo>
                    <a:pt x="26537" y="97326"/>
                  </a:lnTo>
                  <a:lnTo>
                    <a:pt x="28595" y="101077"/>
                  </a:lnTo>
                  <a:lnTo>
                    <a:pt x="29967" y="104530"/>
                  </a:lnTo>
                  <a:lnTo>
                    <a:pt x="31834" y="106832"/>
                  </a:lnTo>
                  <a:lnTo>
                    <a:pt x="34032" y="108367"/>
                  </a:lnTo>
                  <a:lnTo>
                    <a:pt x="36449" y="109390"/>
                  </a:lnTo>
                  <a:lnTo>
                    <a:pt x="38061" y="111025"/>
                  </a:lnTo>
                  <a:lnTo>
                    <a:pt x="39135" y="113067"/>
                  </a:lnTo>
                  <a:lnTo>
                    <a:pt x="39852" y="115381"/>
                  </a:lnTo>
                  <a:lnTo>
                    <a:pt x="41282" y="116924"/>
                  </a:lnTo>
                  <a:lnTo>
                    <a:pt x="43187" y="117952"/>
                  </a:lnTo>
                  <a:lnTo>
                    <a:pt x="45410" y="118638"/>
                  </a:lnTo>
                  <a:lnTo>
                    <a:pt x="47845" y="120048"/>
                  </a:lnTo>
                  <a:lnTo>
                    <a:pt x="50420" y="121940"/>
                  </a:lnTo>
                  <a:lnTo>
                    <a:pt x="53090" y="124153"/>
                  </a:lnTo>
                  <a:lnTo>
                    <a:pt x="57727" y="125630"/>
                  </a:lnTo>
                  <a:lnTo>
                    <a:pt x="63676" y="126614"/>
                  </a:lnTo>
                  <a:lnTo>
                    <a:pt x="70499" y="127270"/>
                  </a:lnTo>
                  <a:lnTo>
                    <a:pt x="77906" y="126754"/>
                  </a:lnTo>
                  <a:lnTo>
                    <a:pt x="85701" y="125458"/>
                  </a:lnTo>
                  <a:lnTo>
                    <a:pt x="93755" y="123642"/>
                  </a:lnTo>
                  <a:lnTo>
                    <a:pt x="100078" y="122431"/>
                  </a:lnTo>
                  <a:lnTo>
                    <a:pt x="105245" y="121624"/>
                  </a:lnTo>
                  <a:lnTo>
                    <a:pt x="109642" y="121086"/>
                  </a:lnTo>
                  <a:lnTo>
                    <a:pt x="113526" y="120727"/>
                  </a:lnTo>
                  <a:lnTo>
                    <a:pt x="117068" y="120488"/>
                  </a:lnTo>
                  <a:lnTo>
                    <a:pt x="120381" y="120328"/>
                  </a:lnTo>
                  <a:lnTo>
                    <a:pt x="123543" y="119269"/>
                  </a:lnTo>
                  <a:lnTo>
                    <a:pt x="126603" y="117611"/>
                  </a:lnTo>
                  <a:lnTo>
                    <a:pt x="133808" y="112656"/>
                  </a:lnTo>
                  <a:lnTo>
                    <a:pt x="137333" y="109439"/>
                  </a:lnTo>
                  <a:lnTo>
                    <a:pt x="142807" y="104163"/>
                  </a:lnTo>
                  <a:lnTo>
                    <a:pt x="143256" y="102778"/>
                  </a:lnTo>
                  <a:lnTo>
                    <a:pt x="143555" y="100901"/>
                  </a:lnTo>
                  <a:lnTo>
                    <a:pt x="144036" y="95597"/>
                  </a:lnTo>
                  <a:lnTo>
                    <a:pt x="145028" y="93257"/>
                  </a:lnTo>
                  <a:lnTo>
                    <a:pt x="148670" y="85577"/>
                  </a:lnTo>
                  <a:lnTo>
                    <a:pt x="149070" y="82766"/>
                  </a:lnTo>
                  <a:lnTo>
                    <a:pt x="148383" y="80893"/>
                  </a:lnTo>
                  <a:lnTo>
                    <a:pt x="146974" y="79644"/>
                  </a:lnTo>
                  <a:lnTo>
                    <a:pt x="146034" y="77859"/>
                  </a:lnTo>
                  <a:lnTo>
                    <a:pt x="145407" y="75716"/>
                  </a:lnTo>
                  <a:lnTo>
                    <a:pt x="144989" y="73336"/>
                  </a:lnTo>
                  <a:lnTo>
                    <a:pt x="144711" y="69844"/>
                  </a:lnTo>
                  <a:lnTo>
                    <a:pt x="144525" y="65610"/>
                  </a:lnTo>
                  <a:lnTo>
                    <a:pt x="144264" y="53091"/>
                  </a:lnTo>
                  <a:lnTo>
                    <a:pt x="144176" y="35776"/>
                  </a:lnTo>
                  <a:lnTo>
                    <a:pt x="143216" y="32421"/>
                  </a:lnTo>
                  <a:lnTo>
                    <a:pt x="141624" y="30185"/>
                  </a:lnTo>
                  <a:lnTo>
                    <a:pt x="137314" y="26747"/>
                  </a:lnTo>
                  <a:lnTo>
                    <a:pt x="134832" y="24497"/>
                  </a:lnTo>
                  <a:lnTo>
                    <a:pt x="132224" y="22044"/>
                  </a:lnTo>
                  <a:lnTo>
                    <a:pt x="130486" y="19457"/>
                  </a:lnTo>
                  <a:lnTo>
                    <a:pt x="129327" y="16779"/>
                  </a:lnTo>
                  <a:lnTo>
                    <a:pt x="128554" y="14042"/>
                  </a:lnTo>
                  <a:lnTo>
                    <a:pt x="127087" y="11264"/>
                  </a:lnTo>
                  <a:lnTo>
                    <a:pt x="125156" y="8460"/>
                  </a:lnTo>
                  <a:lnTo>
                    <a:pt x="122916" y="5638"/>
                  </a:lnTo>
                  <a:lnTo>
                    <a:pt x="120470" y="3756"/>
                  </a:lnTo>
                  <a:lnTo>
                    <a:pt x="117887" y="2502"/>
                  </a:lnTo>
                  <a:lnTo>
                    <a:pt x="115213" y="1667"/>
                  </a:lnTo>
                  <a:lnTo>
                    <a:pt x="112477" y="1109"/>
                  </a:lnTo>
                  <a:lnTo>
                    <a:pt x="109701" y="738"/>
                  </a:lnTo>
                  <a:lnTo>
                    <a:pt x="106898" y="490"/>
                  </a:lnTo>
                  <a:lnTo>
                    <a:pt x="104077" y="324"/>
                  </a:lnTo>
                  <a:lnTo>
                    <a:pt x="98402" y="141"/>
                  </a:lnTo>
                  <a:lnTo>
                    <a:pt x="84142" y="13"/>
                  </a:lnTo>
                  <a:lnTo>
                    <a:pt x="75573" y="0"/>
                  </a:lnTo>
                  <a:lnTo>
                    <a:pt x="58429" y="8567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PenAnnotation1359"/>
            <p:cNvSpPr/>
            <p:nvPr/>
          </p:nvSpPr>
          <p:spPr>
            <a:xfrm>
              <a:off x="1734502" y="4217670"/>
              <a:ext cx="240031" cy="8573"/>
            </a:xfrm>
            <a:custGeom>
              <a:avLst/>
              <a:gdLst/>
              <a:ahLst/>
              <a:cxnLst/>
              <a:rect l="0" t="0" r="0" b="0"/>
              <a:pathLst>
                <a:path w="240031" h="8573">
                  <a:moveTo>
                    <a:pt x="240030" y="0"/>
                  </a:moveTo>
                  <a:lnTo>
                    <a:pt x="228098" y="0"/>
                  </a:lnTo>
                  <a:lnTo>
                    <a:pt x="225408" y="952"/>
                  </a:lnTo>
                  <a:lnTo>
                    <a:pt x="222662" y="2540"/>
                  </a:lnTo>
                  <a:lnTo>
                    <a:pt x="219879" y="4550"/>
                  </a:lnTo>
                  <a:lnTo>
                    <a:pt x="217071" y="5891"/>
                  </a:lnTo>
                  <a:lnTo>
                    <a:pt x="214247" y="6785"/>
                  </a:lnTo>
                  <a:lnTo>
                    <a:pt x="211411" y="7381"/>
                  </a:lnTo>
                  <a:lnTo>
                    <a:pt x="204758" y="6825"/>
                  </a:lnTo>
                  <a:lnTo>
                    <a:pt x="195560" y="5503"/>
                  </a:lnTo>
                  <a:lnTo>
                    <a:pt x="184666" y="3668"/>
                  </a:lnTo>
                  <a:lnTo>
                    <a:pt x="176451" y="2446"/>
                  </a:lnTo>
                  <a:lnTo>
                    <a:pt x="170021" y="1630"/>
                  </a:lnTo>
                  <a:lnTo>
                    <a:pt x="164783" y="1087"/>
                  </a:lnTo>
                  <a:lnTo>
                    <a:pt x="157480" y="724"/>
                  </a:lnTo>
                  <a:lnTo>
                    <a:pt x="139206" y="322"/>
                  </a:lnTo>
                  <a:lnTo>
                    <a:pt x="37962" y="8"/>
                  </a:lnTo>
                  <a:lnTo>
                    <a:pt x="32928" y="958"/>
                  </a:lnTo>
                  <a:lnTo>
                    <a:pt x="28619" y="2543"/>
                  </a:lnTo>
                  <a:lnTo>
                    <a:pt x="24794" y="4553"/>
                  </a:lnTo>
                  <a:lnTo>
                    <a:pt x="21292" y="5893"/>
                  </a:lnTo>
                  <a:lnTo>
                    <a:pt x="18005" y="6786"/>
                  </a:lnTo>
                  <a:lnTo>
                    <a:pt x="14861" y="7381"/>
                  </a:lnTo>
                  <a:lnTo>
                    <a:pt x="11812" y="7778"/>
                  </a:lnTo>
                  <a:lnTo>
                    <a:pt x="8827" y="8043"/>
                  </a:lnTo>
                  <a:lnTo>
                    <a:pt x="0" y="8572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PenAnnotation1360"/>
            <p:cNvSpPr/>
            <p:nvPr/>
          </p:nvSpPr>
          <p:spPr>
            <a:xfrm>
              <a:off x="1760219" y="3944541"/>
              <a:ext cx="231459" cy="24527"/>
            </a:xfrm>
            <a:custGeom>
              <a:avLst/>
              <a:gdLst/>
              <a:ahLst/>
              <a:cxnLst/>
              <a:rect l="0" t="0" r="0" b="0"/>
              <a:pathLst>
                <a:path w="231459" h="24527">
                  <a:moveTo>
                    <a:pt x="231458" y="7381"/>
                  </a:moveTo>
                  <a:lnTo>
                    <a:pt x="231458" y="2830"/>
                  </a:lnTo>
                  <a:lnTo>
                    <a:pt x="230505" y="1490"/>
                  </a:lnTo>
                  <a:lnTo>
                    <a:pt x="228918" y="596"/>
                  </a:lnTo>
                  <a:lnTo>
                    <a:pt x="226907" y="0"/>
                  </a:lnTo>
                  <a:lnTo>
                    <a:pt x="224614" y="555"/>
                  </a:lnTo>
                  <a:lnTo>
                    <a:pt x="222133" y="1878"/>
                  </a:lnTo>
                  <a:lnTo>
                    <a:pt x="219526" y="3712"/>
                  </a:lnTo>
                  <a:lnTo>
                    <a:pt x="216836" y="4935"/>
                  </a:lnTo>
                  <a:lnTo>
                    <a:pt x="214090" y="5751"/>
                  </a:lnTo>
                  <a:lnTo>
                    <a:pt x="211307" y="6294"/>
                  </a:lnTo>
                  <a:lnTo>
                    <a:pt x="207546" y="7609"/>
                  </a:lnTo>
                  <a:lnTo>
                    <a:pt x="203134" y="9438"/>
                  </a:lnTo>
                  <a:lnTo>
                    <a:pt x="198288" y="11610"/>
                  </a:lnTo>
                  <a:lnTo>
                    <a:pt x="194105" y="13058"/>
                  </a:lnTo>
                  <a:lnTo>
                    <a:pt x="190363" y="14023"/>
                  </a:lnTo>
                  <a:lnTo>
                    <a:pt x="182065" y="15572"/>
                  </a:lnTo>
                  <a:lnTo>
                    <a:pt x="175851" y="15784"/>
                  </a:lnTo>
                  <a:lnTo>
                    <a:pt x="85760" y="15953"/>
                  </a:lnTo>
                  <a:lnTo>
                    <a:pt x="73366" y="16905"/>
                  </a:lnTo>
                  <a:lnTo>
                    <a:pt x="61294" y="18493"/>
                  </a:lnTo>
                  <a:lnTo>
                    <a:pt x="49435" y="20504"/>
                  </a:lnTo>
                  <a:lnTo>
                    <a:pt x="40577" y="21845"/>
                  </a:lnTo>
                  <a:lnTo>
                    <a:pt x="33719" y="22739"/>
                  </a:lnTo>
                  <a:lnTo>
                    <a:pt x="20419" y="24173"/>
                  </a:lnTo>
                  <a:lnTo>
                    <a:pt x="13520" y="24369"/>
                  </a:lnTo>
                  <a:lnTo>
                    <a:pt x="0" y="24526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PenAnnotation1361"/>
            <p:cNvSpPr/>
            <p:nvPr/>
          </p:nvSpPr>
          <p:spPr>
            <a:xfrm>
              <a:off x="1760219" y="3686175"/>
              <a:ext cx="231459" cy="25613"/>
            </a:xfrm>
            <a:custGeom>
              <a:avLst/>
              <a:gdLst/>
              <a:ahLst/>
              <a:cxnLst/>
              <a:rect l="0" t="0" r="0" b="0"/>
              <a:pathLst>
                <a:path w="231459" h="25613">
                  <a:moveTo>
                    <a:pt x="231458" y="0"/>
                  </a:moveTo>
                  <a:lnTo>
                    <a:pt x="226907" y="0"/>
                  </a:lnTo>
                  <a:lnTo>
                    <a:pt x="224614" y="952"/>
                  </a:lnTo>
                  <a:lnTo>
                    <a:pt x="222133" y="2540"/>
                  </a:lnTo>
                  <a:lnTo>
                    <a:pt x="219526" y="4550"/>
                  </a:lnTo>
                  <a:lnTo>
                    <a:pt x="216836" y="5891"/>
                  </a:lnTo>
                  <a:lnTo>
                    <a:pt x="214090" y="6785"/>
                  </a:lnTo>
                  <a:lnTo>
                    <a:pt x="207390" y="8219"/>
                  </a:lnTo>
                  <a:lnTo>
                    <a:pt x="204935" y="9289"/>
                  </a:lnTo>
                  <a:lnTo>
                    <a:pt x="197127" y="13018"/>
                  </a:lnTo>
                  <a:lnTo>
                    <a:pt x="193331" y="14394"/>
                  </a:lnTo>
                  <a:lnTo>
                    <a:pt x="189848" y="15311"/>
                  </a:lnTo>
                  <a:lnTo>
                    <a:pt x="186573" y="15922"/>
                  </a:lnTo>
                  <a:lnTo>
                    <a:pt x="182484" y="16330"/>
                  </a:lnTo>
                  <a:lnTo>
                    <a:pt x="177854" y="16601"/>
                  </a:lnTo>
                  <a:lnTo>
                    <a:pt x="168582" y="16903"/>
                  </a:lnTo>
                  <a:lnTo>
                    <a:pt x="154868" y="17097"/>
                  </a:lnTo>
                  <a:lnTo>
                    <a:pt x="151823" y="17113"/>
                  </a:lnTo>
                  <a:lnTo>
                    <a:pt x="148840" y="18076"/>
                  </a:lnTo>
                  <a:lnTo>
                    <a:pt x="145900" y="19670"/>
                  </a:lnTo>
                  <a:lnTo>
                    <a:pt x="142987" y="21686"/>
                  </a:lnTo>
                  <a:lnTo>
                    <a:pt x="140092" y="23030"/>
                  </a:lnTo>
                  <a:lnTo>
                    <a:pt x="137210" y="23926"/>
                  </a:lnTo>
                  <a:lnTo>
                    <a:pt x="134336" y="24523"/>
                  </a:lnTo>
                  <a:lnTo>
                    <a:pt x="130515" y="24921"/>
                  </a:lnTo>
                  <a:lnTo>
                    <a:pt x="126063" y="25186"/>
                  </a:lnTo>
                  <a:lnTo>
                    <a:pt x="116988" y="25481"/>
                  </a:lnTo>
                  <a:lnTo>
                    <a:pt x="109780" y="25612"/>
                  </a:lnTo>
                  <a:lnTo>
                    <a:pt x="106524" y="24695"/>
                  </a:lnTo>
                  <a:lnTo>
                    <a:pt x="103401" y="23131"/>
                  </a:lnTo>
                  <a:lnTo>
                    <a:pt x="100367" y="21135"/>
                  </a:lnTo>
                  <a:lnTo>
                    <a:pt x="96439" y="19805"/>
                  </a:lnTo>
                  <a:lnTo>
                    <a:pt x="91915" y="18918"/>
                  </a:lnTo>
                  <a:lnTo>
                    <a:pt x="86994" y="18327"/>
                  </a:lnTo>
                  <a:lnTo>
                    <a:pt x="80856" y="17933"/>
                  </a:lnTo>
                  <a:lnTo>
                    <a:pt x="73907" y="17670"/>
                  </a:lnTo>
                  <a:lnTo>
                    <a:pt x="53014" y="17300"/>
                  </a:lnTo>
                  <a:lnTo>
                    <a:pt x="9436" y="17145"/>
                  </a:lnTo>
                  <a:lnTo>
                    <a:pt x="6291" y="16193"/>
                  </a:lnTo>
                  <a:lnTo>
                    <a:pt x="4194" y="14605"/>
                  </a:lnTo>
                  <a:lnTo>
                    <a:pt x="0" y="8572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PenAnnotation1362"/>
            <p:cNvSpPr/>
            <p:nvPr/>
          </p:nvSpPr>
          <p:spPr>
            <a:xfrm>
              <a:off x="1751647" y="3437572"/>
              <a:ext cx="214313" cy="8543"/>
            </a:xfrm>
            <a:custGeom>
              <a:avLst/>
              <a:gdLst/>
              <a:ahLst/>
              <a:cxnLst/>
              <a:rect l="0" t="0" r="0" b="0"/>
              <a:pathLst>
                <a:path w="214313" h="8543">
                  <a:moveTo>
                    <a:pt x="214312" y="0"/>
                  </a:moveTo>
                  <a:lnTo>
                    <a:pt x="200660" y="4551"/>
                  </a:lnTo>
                  <a:lnTo>
                    <a:pt x="190923" y="5892"/>
                  </a:lnTo>
                  <a:lnTo>
                    <a:pt x="178717" y="6785"/>
                  </a:lnTo>
                  <a:lnTo>
                    <a:pt x="164865" y="7381"/>
                  </a:lnTo>
                  <a:lnTo>
                    <a:pt x="136773" y="8043"/>
                  </a:lnTo>
                  <a:lnTo>
                    <a:pt x="49057" y="8542"/>
                  </a:lnTo>
                  <a:lnTo>
                    <a:pt x="38419" y="7599"/>
                  </a:lnTo>
                  <a:lnTo>
                    <a:pt x="28470" y="6019"/>
                  </a:ln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PenAnnotation1363"/>
            <p:cNvSpPr/>
            <p:nvPr/>
          </p:nvSpPr>
          <p:spPr>
            <a:xfrm>
              <a:off x="1785937" y="3197542"/>
              <a:ext cx="231458" cy="17146"/>
            </a:xfrm>
            <a:custGeom>
              <a:avLst/>
              <a:gdLst/>
              <a:ahLst/>
              <a:cxnLst/>
              <a:rect l="0" t="0" r="0" b="0"/>
              <a:pathLst>
                <a:path w="231458" h="17146">
                  <a:moveTo>
                    <a:pt x="231457" y="0"/>
                  </a:moveTo>
                  <a:lnTo>
                    <a:pt x="226907" y="4551"/>
                  </a:lnTo>
                  <a:lnTo>
                    <a:pt x="224613" y="5892"/>
                  </a:lnTo>
                  <a:lnTo>
                    <a:pt x="222132" y="6785"/>
                  </a:lnTo>
                  <a:lnTo>
                    <a:pt x="219526" y="7381"/>
                  </a:lnTo>
                  <a:lnTo>
                    <a:pt x="214931" y="7778"/>
                  </a:lnTo>
                  <a:lnTo>
                    <a:pt x="209010" y="8043"/>
                  </a:lnTo>
                  <a:lnTo>
                    <a:pt x="189564" y="8415"/>
                  </a:lnTo>
                  <a:lnTo>
                    <a:pt x="183526" y="8468"/>
                  </a:lnTo>
                  <a:lnTo>
                    <a:pt x="179500" y="9455"/>
                  </a:lnTo>
                  <a:lnTo>
                    <a:pt x="176817" y="11066"/>
                  </a:lnTo>
                  <a:lnTo>
                    <a:pt x="175028" y="13092"/>
                  </a:lnTo>
                  <a:lnTo>
                    <a:pt x="172883" y="13491"/>
                  </a:lnTo>
                  <a:lnTo>
                    <a:pt x="170500" y="12804"/>
                  </a:lnTo>
                  <a:lnTo>
                    <a:pt x="167959" y="11394"/>
                  </a:lnTo>
                  <a:lnTo>
                    <a:pt x="164360" y="10453"/>
                  </a:lnTo>
                  <a:lnTo>
                    <a:pt x="160056" y="9826"/>
                  </a:lnTo>
                  <a:lnTo>
                    <a:pt x="155282" y="9408"/>
                  </a:lnTo>
                  <a:lnTo>
                    <a:pt x="149241" y="9130"/>
                  </a:lnTo>
                  <a:lnTo>
                    <a:pt x="134909" y="8820"/>
                  </a:lnTo>
                  <a:lnTo>
                    <a:pt x="32314" y="8573"/>
                  </a:lnTo>
                  <a:lnTo>
                    <a:pt x="25352" y="9526"/>
                  </a:lnTo>
                  <a:lnTo>
                    <a:pt x="18806" y="11113"/>
                  </a:lnTo>
                  <a:lnTo>
                    <a:pt x="0" y="17145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PenAnnotation1364"/>
            <p:cNvSpPr/>
            <p:nvPr/>
          </p:nvSpPr>
          <p:spPr>
            <a:xfrm>
              <a:off x="1343636" y="3163252"/>
              <a:ext cx="22249" cy="197169"/>
            </a:xfrm>
            <a:custGeom>
              <a:avLst/>
              <a:gdLst/>
              <a:ahLst/>
              <a:cxnLst/>
              <a:rect l="0" t="0" r="0" b="0"/>
              <a:pathLst>
                <a:path w="22249" h="197169">
                  <a:moveTo>
                    <a:pt x="22248" y="0"/>
                  </a:moveTo>
                  <a:lnTo>
                    <a:pt x="10317" y="0"/>
                  </a:lnTo>
                  <a:lnTo>
                    <a:pt x="8579" y="953"/>
                  </a:lnTo>
                  <a:lnTo>
                    <a:pt x="7420" y="2540"/>
                  </a:lnTo>
                  <a:lnTo>
                    <a:pt x="6648" y="4551"/>
                  </a:lnTo>
                  <a:lnTo>
                    <a:pt x="7086" y="6844"/>
                  </a:lnTo>
                  <a:lnTo>
                    <a:pt x="8330" y="9325"/>
                  </a:lnTo>
                  <a:lnTo>
                    <a:pt x="10112" y="11932"/>
                  </a:lnTo>
                  <a:lnTo>
                    <a:pt x="10347" y="14622"/>
                  </a:lnTo>
                  <a:lnTo>
                    <a:pt x="9552" y="17368"/>
                  </a:lnTo>
                  <a:lnTo>
                    <a:pt x="8069" y="20151"/>
                  </a:lnTo>
                  <a:lnTo>
                    <a:pt x="7081" y="22959"/>
                  </a:lnTo>
                  <a:lnTo>
                    <a:pt x="6421" y="25784"/>
                  </a:lnTo>
                  <a:lnTo>
                    <a:pt x="5364" y="32610"/>
                  </a:lnTo>
                  <a:lnTo>
                    <a:pt x="4324" y="35075"/>
                  </a:lnTo>
                  <a:lnTo>
                    <a:pt x="630" y="42894"/>
                  </a:lnTo>
                  <a:lnTo>
                    <a:pt x="216" y="47646"/>
                  </a:lnTo>
                  <a:lnTo>
                    <a:pt x="893" y="52719"/>
                  </a:lnTo>
                  <a:lnTo>
                    <a:pt x="2296" y="58006"/>
                  </a:lnTo>
                  <a:lnTo>
                    <a:pt x="3232" y="62483"/>
                  </a:lnTo>
                  <a:lnTo>
                    <a:pt x="3856" y="66421"/>
                  </a:lnTo>
                  <a:lnTo>
                    <a:pt x="4272" y="69998"/>
                  </a:lnTo>
                  <a:lnTo>
                    <a:pt x="3597" y="75240"/>
                  </a:lnTo>
                  <a:lnTo>
                    <a:pt x="2194" y="81593"/>
                  </a:lnTo>
                  <a:lnTo>
                    <a:pt x="306" y="88685"/>
                  </a:lnTo>
                  <a:lnTo>
                    <a:pt x="0" y="94366"/>
                  </a:lnTo>
                  <a:lnTo>
                    <a:pt x="749" y="99106"/>
                  </a:lnTo>
                  <a:lnTo>
                    <a:pt x="4243" y="109006"/>
                  </a:lnTo>
                  <a:lnTo>
                    <a:pt x="4721" y="112899"/>
                  </a:lnTo>
                  <a:lnTo>
                    <a:pt x="5028" y="118610"/>
                  </a:lnTo>
                  <a:lnTo>
                    <a:pt x="6006" y="120983"/>
                  </a:lnTo>
                  <a:lnTo>
                    <a:pt x="7610" y="124470"/>
                  </a:lnTo>
                  <a:lnTo>
                    <a:pt x="9632" y="128700"/>
                  </a:lnTo>
                  <a:lnTo>
                    <a:pt x="10980" y="132473"/>
                  </a:lnTo>
                  <a:lnTo>
                    <a:pt x="11879" y="135940"/>
                  </a:lnTo>
                  <a:lnTo>
                    <a:pt x="12478" y="139204"/>
                  </a:lnTo>
                  <a:lnTo>
                    <a:pt x="12877" y="144238"/>
                  </a:lnTo>
                  <a:lnTo>
                    <a:pt x="13144" y="150451"/>
                  </a:lnTo>
                  <a:lnTo>
                    <a:pt x="13518" y="170308"/>
                  </a:lnTo>
                  <a:lnTo>
                    <a:pt x="13676" y="197168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PenAnnotation1365"/>
            <p:cNvSpPr/>
            <p:nvPr/>
          </p:nvSpPr>
          <p:spPr>
            <a:xfrm>
              <a:off x="1460182" y="3197542"/>
              <a:ext cx="154306" cy="7382"/>
            </a:xfrm>
            <a:custGeom>
              <a:avLst/>
              <a:gdLst/>
              <a:ahLst/>
              <a:cxnLst/>
              <a:rect l="0" t="0" r="0" b="0"/>
              <a:pathLst>
                <a:path w="154306" h="7382">
                  <a:moveTo>
                    <a:pt x="0" y="0"/>
                  </a:moveTo>
                  <a:lnTo>
                    <a:pt x="13652" y="4551"/>
                  </a:lnTo>
                  <a:lnTo>
                    <a:pt x="18627" y="5892"/>
                  </a:lnTo>
                  <a:lnTo>
                    <a:pt x="22895" y="6785"/>
                  </a:lnTo>
                  <a:lnTo>
                    <a:pt x="26694" y="7381"/>
                  </a:lnTo>
                  <a:lnTo>
                    <a:pt x="33988" y="6826"/>
                  </a:lnTo>
                  <a:lnTo>
                    <a:pt x="43614" y="5503"/>
                  </a:lnTo>
                  <a:lnTo>
                    <a:pt x="54793" y="3669"/>
                  </a:lnTo>
                  <a:lnTo>
                    <a:pt x="63199" y="2446"/>
                  </a:lnTo>
                  <a:lnTo>
                    <a:pt x="69755" y="1631"/>
                  </a:lnTo>
                  <a:lnTo>
                    <a:pt x="75078" y="1087"/>
                  </a:lnTo>
                  <a:lnTo>
                    <a:pt x="80532" y="725"/>
                  </a:lnTo>
                  <a:lnTo>
                    <a:pt x="86073" y="483"/>
                  </a:lnTo>
                  <a:lnTo>
                    <a:pt x="97310" y="215"/>
                  </a:lnTo>
                  <a:lnTo>
                    <a:pt x="154305" y="0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PenAnnotation1366"/>
            <p:cNvSpPr/>
            <p:nvPr/>
          </p:nvSpPr>
          <p:spPr>
            <a:xfrm>
              <a:off x="1443037" y="3206114"/>
              <a:ext cx="170215" cy="162879"/>
            </a:xfrm>
            <a:custGeom>
              <a:avLst/>
              <a:gdLst/>
              <a:ahLst/>
              <a:cxnLst/>
              <a:rect l="0" t="0" r="0" b="0"/>
              <a:pathLst>
                <a:path w="170215" h="162879">
                  <a:moveTo>
                    <a:pt x="42862" y="0"/>
                  </a:moveTo>
                  <a:lnTo>
                    <a:pt x="50243" y="0"/>
                  </a:lnTo>
                  <a:lnTo>
                    <a:pt x="49688" y="953"/>
                  </a:lnTo>
                  <a:lnTo>
                    <a:pt x="45308" y="5892"/>
                  </a:lnTo>
                  <a:lnTo>
                    <a:pt x="40806" y="10584"/>
                  </a:lnTo>
                  <a:lnTo>
                    <a:pt x="38634" y="12771"/>
                  </a:lnTo>
                  <a:lnTo>
                    <a:pt x="36233" y="17087"/>
                  </a:lnTo>
                  <a:lnTo>
                    <a:pt x="33681" y="22821"/>
                  </a:lnTo>
                  <a:lnTo>
                    <a:pt x="31026" y="29502"/>
                  </a:lnTo>
                  <a:lnTo>
                    <a:pt x="28304" y="34908"/>
                  </a:lnTo>
                  <a:lnTo>
                    <a:pt x="25537" y="39465"/>
                  </a:lnTo>
                  <a:lnTo>
                    <a:pt x="22740" y="43455"/>
                  </a:lnTo>
                  <a:lnTo>
                    <a:pt x="19922" y="48020"/>
                  </a:lnTo>
                  <a:lnTo>
                    <a:pt x="17091" y="52969"/>
                  </a:lnTo>
                  <a:lnTo>
                    <a:pt x="10255" y="65497"/>
                  </a:lnTo>
                  <a:lnTo>
                    <a:pt x="9320" y="69750"/>
                  </a:lnTo>
                  <a:lnTo>
                    <a:pt x="9071" y="72218"/>
                  </a:lnTo>
                  <a:lnTo>
                    <a:pt x="9857" y="73863"/>
                  </a:lnTo>
                  <a:lnTo>
                    <a:pt x="11334" y="74960"/>
                  </a:lnTo>
                  <a:lnTo>
                    <a:pt x="15997" y="76720"/>
                  </a:lnTo>
                  <a:lnTo>
                    <a:pt x="19175" y="74421"/>
                  </a:lnTo>
                  <a:lnTo>
                    <a:pt x="21356" y="72474"/>
                  </a:lnTo>
                  <a:lnTo>
                    <a:pt x="24715" y="71176"/>
                  </a:lnTo>
                  <a:lnTo>
                    <a:pt x="28859" y="70311"/>
                  </a:lnTo>
                  <a:lnTo>
                    <a:pt x="33527" y="69734"/>
                  </a:lnTo>
                  <a:lnTo>
                    <a:pt x="39496" y="68397"/>
                  </a:lnTo>
                  <a:lnTo>
                    <a:pt x="46333" y="66553"/>
                  </a:lnTo>
                  <a:lnTo>
                    <a:pt x="53749" y="64372"/>
                  </a:lnTo>
                  <a:lnTo>
                    <a:pt x="60597" y="62917"/>
                  </a:lnTo>
                  <a:lnTo>
                    <a:pt x="67068" y="61947"/>
                  </a:lnTo>
                  <a:lnTo>
                    <a:pt x="73287" y="61301"/>
                  </a:lnTo>
                  <a:lnTo>
                    <a:pt x="79338" y="60870"/>
                  </a:lnTo>
                  <a:lnTo>
                    <a:pt x="85277" y="60583"/>
                  </a:lnTo>
                  <a:lnTo>
                    <a:pt x="91141" y="60391"/>
                  </a:lnTo>
                  <a:lnTo>
                    <a:pt x="96956" y="61216"/>
                  </a:lnTo>
                  <a:lnTo>
                    <a:pt x="102737" y="62719"/>
                  </a:lnTo>
                  <a:lnTo>
                    <a:pt x="108496" y="64672"/>
                  </a:lnTo>
                  <a:lnTo>
                    <a:pt x="113288" y="65975"/>
                  </a:lnTo>
                  <a:lnTo>
                    <a:pt x="117436" y="66844"/>
                  </a:lnTo>
                  <a:lnTo>
                    <a:pt x="121153" y="67423"/>
                  </a:lnTo>
                  <a:lnTo>
                    <a:pt x="124583" y="67809"/>
                  </a:lnTo>
                  <a:lnTo>
                    <a:pt x="127823" y="68066"/>
                  </a:lnTo>
                  <a:lnTo>
                    <a:pt x="130935" y="68238"/>
                  </a:lnTo>
                  <a:lnTo>
                    <a:pt x="133963" y="69305"/>
                  </a:lnTo>
                  <a:lnTo>
                    <a:pt x="136934" y="70968"/>
                  </a:lnTo>
                  <a:lnTo>
                    <a:pt x="139867" y="73030"/>
                  </a:lnTo>
                  <a:lnTo>
                    <a:pt x="142774" y="74404"/>
                  </a:lnTo>
                  <a:lnTo>
                    <a:pt x="145665" y="75320"/>
                  </a:lnTo>
                  <a:lnTo>
                    <a:pt x="148545" y="75931"/>
                  </a:lnTo>
                  <a:lnTo>
                    <a:pt x="151418" y="77291"/>
                  </a:lnTo>
                  <a:lnTo>
                    <a:pt x="154285" y="79150"/>
                  </a:lnTo>
                  <a:lnTo>
                    <a:pt x="157149" y="81342"/>
                  </a:lnTo>
                  <a:lnTo>
                    <a:pt x="159059" y="83756"/>
                  </a:lnTo>
                  <a:lnTo>
                    <a:pt x="160331" y="86317"/>
                  </a:lnTo>
                  <a:lnTo>
                    <a:pt x="162375" y="92722"/>
                  </a:lnTo>
                  <a:lnTo>
                    <a:pt x="165194" y="96137"/>
                  </a:lnTo>
                  <a:lnTo>
                    <a:pt x="167279" y="98382"/>
                  </a:lnTo>
                  <a:lnTo>
                    <a:pt x="168670" y="100831"/>
                  </a:lnTo>
                  <a:lnTo>
                    <a:pt x="169596" y="103416"/>
                  </a:lnTo>
                  <a:lnTo>
                    <a:pt x="170214" y="106091"/>
                  </a:lnTo>
                  <a:lnTo>
                    <a:pt x="169674" y="107875"/>
                  </a:lnTo>
                  <a:lnTo>
                    <a:pt x="168361" y="109065"/>
                  </a:lnTo>
                  <a:lnTo>
                    <a:pt x="166533" y="109858"/>
                  </a:lnTo>
                  <a:lnTo>
                    <a:pt x="164362" y="112291"/>
                  </a:lnTo>
                  <a:lnTo>
                    <a:pt x="161962" y="115818"/>
                  </a:lnTo>
                  <a:lnTo>
                    <a:pt x="159410" y="120075"/>
                  </a:lnTo>
                  <a:lnTo>
                    <a:pt x="155803" y="123865"/>
                  </a:lnTo>
                  <a:lnTo>
                    <a:pt x="151494" y="127344"/>
                  </a:lnTo>
                  <a:lnTo>
                    <a:pt x="146716" y="130617"/>
                  </a:lnTo>
                  <a:lnTo>
                    <a:pt x="141626" y="133751"/>
                  </a:lnTo>
                  <a:lnTo>
                    <a:pt x="136327" y="136792"/>
                  </a:lnTo>
                  <a:lnTo>
                    <a:pt x="130890" y="139772"/>
                  </a:lnTo>
                  <a:lnTo>
                    <a:pt x="126312" y="141759"/>
                  </a:lnTo>
                  <a:lnTo>
                    <a:pt x="122308" y="143084"/>
                  </a:lnTo>
                  <a:lnTo>
                    <a:pt x="118686" y="143967"/>
                  </a:lnTo>
                  <a:lnTo>
                    <a:pt x="115319" y="145508"/>
                  </a:lnTo>
                  <a:lnTo>
                    <a:pt x="112122" y="147488"/>
                  </a:lnTo>
                  <a:lnTo>
                    <a:pt x="109038" y="149761"/>
                  </a:lnTo>
                  <a:lnTo>
                    <a:pt x="106029" y="151276"/>
                  </a:lnTo>
                  <a:lnTo>
                    <a:pt x="103071" y="152286"/>
                  </a:lnTo>
                  <a:lnTo>
                    <a:pt x="100147" y="152959"/>
                  </a:lnTo>
                  <a:lnTo>
                    <a:pt x="96292" y="153408"/>
                  </a:lnTo>
                  <a:lnTo>
                    <a:pt x="91817" y="153707"/>
                  </a:lnTo>
                  <a:lnTo>
                    <a:pt x="80049" y="154187"/>
                  </a:lnTo>
                  <a:lnTo>
                    <a:pt x="24337" y="154304"/>
                  </a:lnTo>
                  <a:lnTo>
                    <a:pt x="0" y="162878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PenAnnotation1367"/>
            <p:cNvSpPr/>
            <p:nvPr/>
          </p:nvSpPr>
          <p:spPr>
            <a:xfrm>
              <a:off x="3774757" y="4723447"/>
              <a:ext cx="51436" cy="25719"/>
            </a:xfrm>
            <a:custGeom>
              <a:avLst/>
              <a:gdLst/>
              <a:ahLst/>
              <a:cxnLst/>
              <a:rect l="0" t="0" r="0" b="0"/>
              <a:pathLst>
                <a:path w="51436" h="25719">
                  <a:moveTo>
                    <a:pt x="51435" y="0"/>
                  </a:moveTo>
                  <a:lnTo>
                    <a:pt x="42334" y="4551"/>
                  </a:lnTo>
                  <a:lnTo>
                    <a:pt x="38700" y="5892"/>
                  </a:lnTo>
                  <a:lnTo>
                    <a:pt x="35325" y="6785"/>
                  </a:lnTo>
                  <a:lnTo>
                    <a:pt x="27615" y="8219"/>
                  </a:lnTo>
                  <a:lnTo>
                    <a:pt x="26030" y="9290"/>
                  </a:lnTo>
                  <a:lnTo>
                    <a:pt x="24021" y="10956"/>
                  </a:lnTo>
                  <a:lnTo>
                    <a:pt x="21729" y="13019"/>
                  </a:lnTo>
                  <a:lnTo>
                    <a:pt x="19248" y="14394"/>
                  </a:lnTo>
                  <a:lnTo>
                    <a:pt x="16642" y="15311"/>
                  </a:lnTo>
                  <a:lnTo>
                    <a:pt x="0" y="25718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PenAnnotation1368"/>
            <p:cNvSpPr/>
            <p:nvPr/>
          </p:nvSpPr>
          <p:spPr>
            <a:xfrm>
              <a:off x="3774757" y="4732147"/>
              <a:ext cx="126998" cy="76139"/>
            </a:xfrm>
            <a:custGeom>
              <a:avLst/>
              <a:gdLst/>
              <a:ahLst/>
              <a:cxnLst/>
              <a:rect l="0" t="0" r="0" b="0"/>
              <a:pathLst>
                <a:path w="126998" h="76139">
                  <a:moveTo>
                    <a:pt x="0" y="25590"/>
                  </a:moveTo>
                  <a:lnTo>
                    <a:pt x="0" y="30141"/>
                  </a:lnTo>
                  <a:lnTo>
                    <a:pt x="953" y="32434"/>
                  </a:lnTo>
                  <a:lnTo>
                    <a:pt x="2540" y="34915"/>
                  </a:lnTo>
                  <a:lnTo>
                    <a:pt x="4551" y="37522"/>
                  </a:lnTo>
                  <a:lnTo>
                    <a:pt x="6844" y="39260"/>
                  </a:lnTo>
                  <a:lnTo>
                    <a:pt x="9325" y="40418"/>
                  </a:lnTo>
                  <a:lnTo>
                    <a:pt x="11932" y="41191"/>
                  </a:lnTo>
                  <a:lnTo>
                    <a:pt x="14622" y="41705"/>
                  </a:lnTo>
                  <a:lnTo>
                    <a:pt x="17368" y="42049"/>
                  </a:lnTo>
                  <a:lnTo>
                    <a:pt x="20151" y="42277"/>
                  </a:lnTo>
                  <a:lnTo>
                    <a:pt x="23911" y="43382"/>
                  </a:lnTo>
                  <a:lnTo>
                    <a:pt x="28324" y="45072"/>
                  </a:lnTo>
                  <a:lnTo>
                    <a:pt x="33170" y="47151"/>
                  </a:lnTo>
                  <a:lnTo>
                    <a:pt x="39258" y="47584"/>
                  </a:lnTo>
                  <a:lnTo>
                    <a:pt x="46174" y="46920"/>
                  </a:lnTo>
                  <a:lnTo>
                    <a:pt x="53643" y="45525"/>
                  </a:lnTo>
                  <a:lnTo>
                    <a:pt x="59575" y="44595"/>
                  </a:lnTo>
                  <a:lnTo>
                    <a:pt x="64481" y="43975"/>
                  </a:lnTo>
                  <a:lnTo>
                    <a:pt x="68705" y="43562"/>
                  </a:lnTo>
                  <a:lnTo>
                    <a:pt x="72473" y="42334"/>
                  </a:lnTo>
                  <a:lnTo>
                    <a:pt x="75938" y="40563"/>
                  </a:lnTo>
                  <a:lnTo>
                    <a:pt x="79200" y="38430"/>
                  </a:lnTo>
                  <a:lnTo>
                    <a:pt x="82328" y="37008"/>
                  </a:lnTo>
                  <a:lnTo>
                    <a:pt x="85365" y="36059"/>
                  </a:lnTo>
                  <a:lnTo>
                    <a:pt x="92533" y="34537"/>
                  </a:lnTo>
                  <a:lnTo>
                    <a:pt x="94073" y="33460"/>
                  </a:lnTo>
                  <a:lnTo>
                    <a:pt x="96054" y="31789"/>
                  </a:lnTo>
                  <a:lnTo>
                    <a:pt x="98325" y="29723"/>
                  </a:lnTo>
                  <a:lnTo>
                    <a:pt x="100793" y="28345"/>
                  </a:lnTo>
                  <a:lnTo>
                    <a:pt x="103390" y="27427"/>
                  </a:lnTo>
                  <a:lnTo>
                    <a:pt x="106075" y="26814"/>
                  </a:lnTo>
                  <a:lnTo>
                    <a:pt x="106911" y="25454"/>
                  </a:lnTo>
                  <a:lnTo>
                    <a:pt x="106517" y="23594"/>
                  </a:lnTo>
                  <a:lnTo>
                    <a:pt x="105301" y="21402"/>
                  </a:lnTo>
                  <a:lnTo>
                    <a:pt x="103538" y="19941"/>
                  </a:lnTo>
                  <a:lnTo>
                    <a:pt x="101411" y="18967"/>
                  </a:lnTo>
                  <a:lnTo>
                    <a:pt x="99039" y="18317"/>
                  </a:lnTo>
                  <a:lnTo>
                    <a:pt x="97459" y="16931"/>
                  </a:lnTo>
                  <a:lnTo>
                    <a:pt x="96405" y="15055"/>
                  </a:lnTo>
                  <a:lnTo>
                    <a:pt x="95703" y="12852"/>
                  </a:lnTo>
                  <a:lnTo>
                    <a:pt x="94282" y="11383"/>
                  </a:lnTo>
                  <a:lnTo>
                    <a:pt x="92382" y="10403"/>
                  </a:lnTo>
                  <a:lnTo>
                    <a:pt x="90163" y="9751"/>
                  </a:lnTo>
                  <a:lnTo>
                    <a:pt x="68837" y="4281"/>
                  </a:lnTo>
                  <a:lnTo>
                    <a:pt x="62083" y="3764"/>
                  </a:lnTo>
                  <a:lnTo>
                    <a:pt x="56629" y="4372"/>
                  </a:lnTo>
                  <a:lnTo>
                    <a:pt x="52040" y="5730"/>
                  </a:lnTo>
                  <a:lnTo>
                    <a:pt x="47076" y="6635"/>
                  </a:lnTo>
                  <a:lnTo>
                    <a:pt x="41861" y="7238"/>
                  </a:lnTo>
                  <a:lnTo>
                    <a:pt x="28906" y="8207"/>
                  </a:lnTo>
                  <a:lnTo>
                    <a:pt x="26891" y="9239"/>
                  </a:lnTo>
                  <a:lnTo>
                    <a:pt x="24595" y="10879"/>
                  </a:lnTo>
                  <a:lnTo>
                    <a:pt x="22112" y="12925"/>
                  </a:lnTo>
                  <a:lnTo>
                    <a:pt x="19504" y="14290"/>
                  </a:lnTo>
                  <a:lnTo>
                    <a:pt x="16812" y="15199"/>
                  </a:lnTo>
                  <a:lnTo>
                    <a:pt x="14066" y="15805"/>
                  </a:lnTo>
                  <a:lnTo>
                    <a:pt x="11282" y="17162"/>
                  </a:lnTo>
                  <a:lnTo>
                    <a:pt x="8474" y="19019"/>
                  </a:lnTo>
                  <a:lnTo>
                    <a:pt x="5649" y="21209"/>
                  </a:lnTo>
                  <a:lnTo>
                    <a:pt x="3766" y="23622"/>
                  </a:lnTo>
                  <a:lnTo>
                    <a:pt x="2511" y="26183"/>
                  </a:lnTo>
                  <a:lnTo>
                    <a:pt x="496" y="32586"/>
                  </a:lnTo>
                  <a:lnTo>
                    <a:pt x="331" y="34064"/>
                  </a:lnTo>
                  <a:lnTo>
                    <a:pt x="221" y="36002"/>
                  </a:lnTo>
                  <a:lnTo>
                    <a:pt x="147" y="38246"/>
                  </a:lnTo>
                  <a:lnTo>
                    <a:pt x="1050" y="41648"/>
                  </a:lnTo>
                  <a:lnTo>
                    <a:pt x="2605" y="45820"/>
                  </a:lnTo>
                  <a:lnTo>
                    <a:pt x="4594" y="50507"/>
                  </a:lnTo>
                  <a:lnTo>
                    <a:pt x="6873" y="53631"/>
                  </a:lnTo>
                  <a:lnTo>
                    <a:pt x="9345" y="55714"/>
                  </a:lnTo>
                  <a:lnTo>
                    <a:pt x="11945" y="57103"/>
                  </a:lnTo>
                  <a:lnTo>
                    <a:pt x="14631" y="58981"/>
                  </a:lnTo>
                  <a:lnTo>
                    <a:pt x="17373" y="61186"/>
                  </a:lnTo>
                  <a:lnTo>
                    <a:pt x="20155" y="63608"/>
                  </a:lnTo>
                  <a:lnTo>
                    <a:pt x="22961" y="65223"/>
                  </a:lnTo>
                  <a:lnTo>
                    <a:pt x="25785" y="66300"/>
                  </a:lnTo>
                  <a:lnTo>
                    <a:pt x="28620" y="67017"/>
                  </a:lnTo>
                  <a:lnTo>
                    <a:pt x="33367" y="67496"/>
                  </a:lnTo>
                  <a:lnTo>
                    <a:pt x="39390" y="67815"/>
                  </a:lnTo>
                  <a:lnTo>
                    <a:pt x="56438" y="68264"/>
                  </a:lnTo>
                  <a:lnTo>
                    <a:pt x="60486" y="68327"/>
                  </a:lnTo>
                  <a:lnTo>
                    <a:pt x="63184" y="67416"/>
                  </a:lnTo>
                  <a:lnTo>
                    <a:pt x="64983" y="65857"/>
                  </a:lnTo>
                  <a:lnTo>
                    <a:pt x="66181" y="63864"/>
                  </a:lnTo>
                  <a:lnTo>
                    <a:pt x="68886" y="62537"/>
                  </a:lnTo>
                  <a:lnTo>
                    <a:pt x="72594" y="61651"/>
                  </a:lnTo>
                  <a:lnTo>
                    <a:pt x="76971" y="61060"/>
                  </a:lnTo>
                  <a:lnTo>
                    <a:pt x="81794" y="59715"/>
                  </a:lnTo>
                  <a:lnTo>
                    <a:pt x="86914" y="57865"/>
                  </a:lnTo>
                  <a:lnTo>
                    <a:pt x="92233" y="55679"/>
                  </a:lnTo>
                  <a:lnTo>
                    <a:pt x="97684" y="52317"/>
                  </a:lnTo>
                  <a:lnTo>
                    <a:pt x="103222" y="48170"/>
                  </a:lnTo>
                  <a:lnTo>
                    <a:pt x="108820" y="43501"/>
                  </a:lnTo>
                  <a:lnTo>
                    <a:pt x="112552" y="39436"/>
                  </a:lnTo>
                  <a:lnTo>
                    <a:pt x="115040" y="35773"/>
                  </a:lnTo>
                  <a:lnTo>
                    <a:pt x="116698" y="32379"/>
                  </a:lnTo>
                  <a:lnTo>
                    <a:pt x="117804" y="29163"/>
                  </a:lnTo>
                  <a:lnTo>
                    <a:pt x="118541" y="26067"/>
                  </a:lnTo>
                  <a:lnTo>
                    <a:pt x="119032" y="23051"/>
                  </a:lnTo>
                  <a:lnTo>
                    <a:pt x="118407" y="20087"/>
                  </a:lnTo>
                  <a:lnTo>
                    <a:pt x="117038" y="17159"/>
                  </a:lnTo>
                  <a:lnTo>
                    <a:pt x="115173" y="14254"/>
                  </a:lnTo>
                  <a:lnTo>
                    <a:pt x="112977" y="11365"/>
                  </a:lnTo>
                  <a:lnTo>
                    <a:pt x="110560" y="8487"/>
                  </a:lnTo>
                  <a:lnTo>
                    <a:pt x="107997" y="5616"/>
                  </a:lnTo>
                  <a:lnTo>
                    <a:pt x="104383" y="3701"/>
                  </a:lnTo>
                  <a:lnTo>
                    <a:pt x="100069" y="2425"/>
                  </a:lnTo>
                  <a:lnTo>
                    <a:pt x="95287" y="1574"/>
                  </a:lnTo>
                  <a:lnTo>
                    <a:pt x="88290" y="1007"/>
                  </a:lnTo>
                  <a:lnTo>
                    <a:pt x="79815" y="629"/>
                  </a:lnTo>
                  <a:lnTo>
                    <a:pt x="70355" y="377"/>
                  </a:lnTo>
                  <a:lnTo>
                    <a:pt x="62143" y="1161"/>
                  </a:lnTo>
                  <a:lnTo>
                    <a:pt x="54764" y="2637"/>
                  </a:lnTo>
                  <a:lnTo>
                    <a:pt x="47939" y="4573"/>
                  </a:lnTo>
                  <a:lnTo>
                    <a:pt x="42437" y="5864"/>
                  </a:lnTo>
                  <a:lnTo>
                    <a:pt x="37816" y="6724"/>
                  </a:lnTo>
                  <a:lnTo>
                    <a:pt x="33783" y="7298"/>
                  </a:lnTo>
                  <a:lnTo>
                    <a:pt x="30142" y="8633"/>
                  </a:lnTo>
                  <a:lnTo>
                    <a:pt x="26762" y="10475"/>
                  </a:lnTo>
                  <a:lnTo>
                    <a:pt x="23556" y="12656"/>
                  </a:lnTo>
                  <a:lnTo>
                    <a:pt x="21420" y="15062"/>
                  </a:lnTo>
                  <a:lnTo>
                    <a:pt x="19995" y="17619"/>
                  </a:lnTo>
                  <a:lnTo>
                    <a:pt x="19045" y="20276"/>
                  </a:lnTo>
                  <a:lnTo>
                    <a:pt x="17459" y="22047"/>
                  </a:lnTo>
                  <a:lnTo>
                    <a:pt x="15449" y="23228"/>
                  </a:lnTo>
                  <a:lnTo>
                    <a:pt x="13157" y="24016"/>
                  </a:lnTo>
                  <a:lnTo>
                    <a:pt x="11628" y="26445"/>
                  </a:lnTo>
                  <a:lnTo>
                    <a:pt x="10610" y="29970"/>
                  </a:lnTo>
                  <a:lnTo>
                    <a:pt x="8975" y="40214"/>
                  </a:lnTo>
                  <a:lnTo>
                    <a:pt x="9793" y="42007"/>
                  </a:lnTo>
                  <a:lnTo>
                    <a:pt x="11292" y="44155"/>
                  </a:lnTo>
                  <a:lnTo>
                    <a:pt x="13243" y="46539"/>
                  </a:lnTo>
                  <a:lnTo>
                    <a:pt x="15496" y="50033"/>
                  </a:lnTo>
                  <a:lnTo>
                    <a:pt x="17951" y="54268"/>
                  </a:lnTo>
                  <a:lnTo>
                    <a:pt x="20540" y="58996"/>
                  </a:lnTo>
                  <a:lnTo>
                    <a:pt x="24170" y="63101"/>
                  </a:lnTo>
                  <a:lnTo>
                    <a:pt x="28496" y="66790"/>
                  </a:lnTo>
                  <a:lnTo>
                    <a:pt x="33285" y="70202"/>
                  </a:lnTo>
                  <a:lnTo>
                    <a:pt x="38383" y="72476"/>
                  </a:lnTo>
                  <a:lnTo>
                    <a:pt x="43686" y="73992"/>
                  </a:lnTo>
                  <a:lnTo>
                    <a:pt x="49127" y="75003"/>
                  </a:lnTo>
                  <a:lnTo>
                    <a:pt x="55611" y="74725"/>
                  </a:lnTo>
                  <a:lnTo>
                    <a:pt x="62792" y="73586"/>
                  </a:lnTo>
                  <a:lnTo>
                    <a:pt x="70436" y="71876"/>
                  </a:lnTo>
                  <a:lnTo>
                    <a:pt x="76485" y="69782"/>
                  </a:lnTo>
                  <a:lnTo>
                    <a:pt x="81470" y="67434"/>
                  </a:lnTo>
                  <a:lnTo>
                    <a:pt x="85746" y="64916"/>
                  </a:lnTo>
                  <a:lnTo>
                    <a:pt x="89548" y="63238"/>
                  </a:lnTo>
                  <a:lnTo>
                    <a:pt x="93037" y="62118"/>
                  </a:lnTo>
                  <a:lnTo>
                    <a:pt x="96314" y="61372"/>
                  </a:lnTo>
                  <a:lnTo>
                    <a:pt x="99452" y="59922"/>
                  </a:lnTo>
                  <a:lnTo>
                    <a:pt x="102497" y="58003"/>
                  </a:lnTo>
                  <a:lnTo>
                    <a:pt x="105479" y="55772"/>
                  </a:lnTo>
                  <a:lnTo>
                    <a:pt x="108419" y="52379"/>
                  </a:lnTo>
                  <a:lnTo>
                    <a:pt x="111332" y="48211"/>
                  </a:lnTo>
                  <a:lnTo>
                    <a:pt x="114226" y="43529"/>
                  </a:lnTo>
                  <a:lnTo>
                    <a:pt x="117108" y="39454"/>
                  </a:lnTo>
                  <a:lnTo>
                    <a:pt x="119982" y="35785"/>
                  </a:lnTo>
                  <a:lnTo>
                    <a:pt x="122851" y="32387"/>
                  </a:lnTo>
                  <a:lnTo>
                    <a:pt x="123810" y="28216"/>
                  </a:lnTo>
                  <a:lnTo>
                    <a:pt x="123498" y="23531"/>
                  </a:lnTo>
                  <a:lnTo>
                    <a:pt x="120703" y="11425"/>
                  </a:lnTo>
                  <a:lnTo>
                    <a:pt x="119521" y="9479"/>
                  </a:lnTo>
                  <a:lnTo>
                    <a:pt x="117781" y="7229"/>
                  </a:lnTo>
                  <a:lnTo>
                    <a:pt x="115668" y="4777"/>
                  </a:lnTo>
                  <a:lnTo>
                    <a:pt x="113307" y="3142"/>
                  </a:lnTo>
                  <a:lnTo>
                    <a:pt x="110781" y="2052"/>
                  </a:lnTo>
                  <a:lnTo>
                    <a:pt x="108143" y="1326"/>
                  </a:lnTo>
                  <a:lnTo>
                    <a:pt x="103528" y="842"/>
                  </a:lnTo>
                  <a:lnTo>
                    <a:pt x="97594" y="519"/>
                  </a:lnTo>
                  <a:lnTo>
                    <a:pt x="90780" y="303"/>
                  </a:lnTo>
                  <a:lnTo>
                    <a:pt x="62987" y="0"/>
                  </a:lnTo>
                  <a:lnTo>
                    <a:pt x="54374" y="910"/>
                  </a:lnTo>
                  <a:lnTo>
                    <a:pt x="46727" y="2469"/>
                  </a:lnTo>
                  <a:lnTo>
                    <a:pt x="29868" y="7265"/>
                  </a:lnTo>
                  <a:lnTo>
                    <a:pt x="27532" y="7658"/>
                  </a:lnTo>
                  <a:lnTo>
                    <a:pt x="25022" y="7920"/>
                  </a:lnTo>
                  <a:lnTo>
                    <a:pt x="22396" y="8096"/>
                  </a:lnTo>
                  <a:lnTo>
                    <a:pt x="19693" y="10117"/>
                  </a:lnTo>
                  <a:lnTo>
                    <a:pt x="16939" y="13370"/>
                  </a:lnTo>
                  <a:lnTo>
                    <a:pt x="14150" y="17444"/>
                  </a:lnTo>
                  <a:lnTo>
                    <a:pt x="12291" y="21111"/>
                  </a:lnTo>
                  <a:lnTo>
                    <a:pt x="11051" y="24509"/>
                  </a:lnTo>
                  <a:lnTo>
                    <a:pt x="10225" y="27727"/>
                  </a:lnTo>
                  <a:lnTo>
                    <a:pt x="9674" y="31777"/>
                  </a:lnTo>
                  <a:lnTo>
                    <a:pt x="9307" y="36383"/>
                  </a:lnTo>
                  <a:lnTo>
                    <a:pt x="9062" y="41357"/>
                  </a:lnTo>
                  <a:lnTo>
                    <a:pt x="9851" y="45627"/>
                  </a:lnTo>
                  <a:lnTo>
                    <a:pt x="11330" y="49425"/>
                  </a:lnTo>
                  <a:lnTo>
                    <a:pt x="13268" y="52910"/>
                  </a:lnTo>
                  <a:lnTo>
                    <a:pt x="16465" y="57138"/>
                  </a:lnTo>
                  <a:lnTo>
                    <a:pt x="20502" y="61863"/>
                  </a:lnTo>
                  <a:lnTo>
                    <a:pt x="25098" y="66917"/>
                  </a:lnTo>
                  <a:lnTo>
                    <a:pt x="29115" y="70286"/>
                  </a:lnTo>
                  <a:lnTo>
                    <a:pt x="32745" y="72533"/>
                  </a:lnTo>
                  <a:lnTo>
                    <a:pt x="36117" y="74030"/>
                  </a:lnTo>
                  <a:lnTo>
                    <a:pt x="40270" y="75028"/>
                  </a:lnTo>
                  <a:lnTo>
                    <a:pt x="44944" y="75694"/>
                  </a:lnTo>
                  <a:lnTo>
                    <a:pt x="49966" y="76138"/>
                  </a:lnTo>
                  <a:lnTo>
                    <a:pt x="56171" y="75481"/>
                  </a:lnTo>
                  <a:lnTo>
                    <a:pt x="63164" y="74091"/>
                  </a:lnTo>
                  <a:lnTo>
                    <a:pt x="70685" y="72212"/>
                  </a:lnTo>
                  <a:lnTo>
                    <a:pt x="76651" y="70006"/>
                  </a:lnTo>
                  <a:lnTo>
                    <a:pt x="81580" y="67584"/>
                  </a:lnTo>
                  <a:lnTo>
                    <a:pt x="85820" y="65016"/>
                  </a:lnTo>
                  <a:lnTo>
                    <a:pt x="89598" y="63304"/>
                  </a:lnTo>
                  <a:lnTo>
                    <a:pt x="93070" y="62163"/>
                  </a:lnTo>
                  <a:lnTo>
                    <a:pt x="96336" y="61402"/>
                  </a:lnTo>
                  <a:lnTo>
                    <a:pt x="99467" y="59942"/>
                  </a:lnTo>
                  <a:lnTo>
                    <a:pt x="102506" y="58016"/>
                  </a:lnTo>
                  <a:lnTo>
                    <a:pt x="109677" y="52633"/>
                  </a:lnTo>
                  <a:lnTo>
                    <a:pt x="111218" y="51238"/>
                  </a:lnTo>
                  <a:lnTo>
                    <a:pt x="115470" y="47150"/>
                  </a:lnTo>
                  <a:lnTo>
                    <a:pt x="117938" y="43773"/>
                  </a:lnTo>
                  <a:lnTo>
                    <a:pt x="120535" y="39617"/>
                  </a:lnTo>
                  <a:lnTo>
                    <a:pt x="126997" y="28360"/>
                  </a:lnTo>
                  <a:lnTo>
                    <a:pt x="126575" y="26485"/>
                  </a:lnTo>
                  <a:lnTo>
                    <a:pt x="125341" y="24282"/>
                  </a:lnTo>
                  <a:lnTo>
                    <a:pt x="123565" y="21860"/>
                  </a:lnTo>
                  <a:lnTo>
                    <a:pt x="121429" y="19293"/>
                  </a:lnTo>
                  <a:lnTo>
                    <a:pt x="119053" y="16630"/>
                  </a:lnTo>
                  <a:lnTo>
                    <a:pt x="116516" y="13902"/>
                  </a:lnTo>
                  <a:lnTo>
                    <a:pt x="112920" y="12083"/>
                  </a:lnTo>
                  <a:lnTo>
                    <a:pt x="108617" y="10870"/>
                  </a:lnTo>
                  <a:lnTo>
                    <a:pt x="103844" y="10062"/>
                  </a:lnTo>
                  <a:lnTo>
                    <a:pt x="99709" y="9523"/>
                  </a:lnTo>
                  <a:lnTo>
                    <a:pt x="96000" y="9163"/>
                  </a:lnTo>
                  <a:lnTo>
                    <a:pt x="92575" y="8924"/>
                  </a:lnTo>
                  <a:lnTo>
                    <a:pt x="88387" y="8764"/>
                  </a:lnTo>
                  <a:lnTo>
                    <a:pt x="78653" y="8587"/>
                  </a:lnTo>
                  <a:lnTo>
                    <a:pt x="72438" y="9492"/>
                  </a:lnTo>
                  <a:lnTo>
                    <a:pt x="65437" y="11048"/>
                  </a:lnTo>
                  <a:lnTo>
                    <a:pt x="47322" y="15838"/>
                  </a:lnTo>
                  <a:lnTo>
                    <a:pt x="44883" y="17184"/>
                  </a:lnTo>
                  <a:lnTo>
                    <a:pt x="42304" y="19033"/>
                  </a:lnTo>
                  <a:lnTo>
                    <a:pt x="35873" y="24295"/>
                  </a:lnTo>
                  <a:lnTo>
                    <a:pt x="34393" y="25679"/>
                  </a:lnTo>
                  <a:lnTo>
                    <a:pt x="30208" y="29758"/>
                  </a:lnTo>
                  <a:lnTo>
                    <a:pt x="29664" y="31226"/>
                  </a:lnTo>
                  <a:lnTo>
                    <a:pt x="30253" y="32205"/>
                  </a:lnTo>
                  <a:lnTo>
                    <a:pt x="31599" y="32857"/>
                  </a:lnTo>
                  <a:lnTo>
                    <a:pt x="32496" y="34245"/>
                  </a:lnTo>
                  <a:lnTo>
                    <a:pt x="33094" y="36123"/>
                  </a:lnTo>
                  <a:lnTo>
                    <a:pt x="33493" y="38327"/>
                  </a:lnTo>
                  <a:lnTo>
                    <a:pt x="35663" y="39796"/>
                  </a:lnTo>
                  <a:lnTo>
                    <a:pt x="39016" y="40776"/>
                  </a:lnTo>
                  <a:lnTo>
                    <a:pt x="43156" y="41429"/>
                  </a:lnTo>
                  <a:lnTo>
                    <a:pt x="47820" y="40912"/>
                  </a:lnTo>
                  <a:lnTo>
                    <a:pt x="52835" y="39615"/>
                  </a:lnTo>
                  <a:lnTo>
                    <a:pt x="58084" y="37797"/>
                  </a:lnTo>
                  <a:lnTo>
                    <a:pt x="63487" y="36585"/>
                  </a:lnTo>
                  <a:lnTo>
                    <a:pt x="68995" y="35778"/>
                  </a:lnTo>
                  <a:lnTo>
                    <a:pt x="74571" y="35239"/>
                  </a:lnTo>
                  <a:lnTo>
                    <a:pt x="80194" y="33928"/>
                  </a:lnTo>
                  <a:lnTo>
                    <a:pt x="85848" y="32101"/>
                  </a:lnTo>
                  <a:lnTo>
                    <a:pt x="91522" y="29931"/>
                  </a:lnTo>
                  <a:lnTo>
                    <a:pt x="96257" y="28484"/>
                  </a:lnTo>
                  <a:lnTo>
                    <a:pt x="100366" y="27519"/>
                  </a:lnTo>
                  <a:lnTo>
                    <a:pt x="104058" y="26876"/>
                  </a:lnTo>
                  <a:lnTo>
                    <a:pt x="106520" y="25495"/>
                  </a:lnTo>
                  <a:lnTo>
                    <a:pt x="108161" y="23622"/>
                  </a:lnTo>
                  <a:lnTo>
                    <a:pt x="110794" y="18322"/>
                  </a:lnTo>
                  <a:lnTo>
                    <a:pt x="110058" y="17887"/>
                  </a:lnTo>
                  <a:lnTo>
                    <a:pt x="106699" y="17404"/>
                  </a:lnTo>
                  <a:lnTo>
                    <a:pt x="103518" y="17275"/>
                  </a:lnTo>
                  <a:lnTo>
                    <a:pt x="88445" y="17052"/>
                  </a:lnTo>
                  <a:lnTo>
                    <a:pt x="85633" y="17993"/>
                  </a:lnTo>
                  <a:lnTo>
                    <a:pt x="81854" y="19573"/>
                  </a:lnTo>
                  <a:lnTo>
                    <a:pt x="77429" y="21579"/>
                  </a:lnTo>
                  <a:lnTo>
                    <a:pt x="74479" y="23868"/>
                  </a:lnTo>
                  <a:lnTo>
                    <a:pt x="72513" y="26347"/>
                  </a:lnTo>
                  <a:lnTo>
                    <a:pt x="69357" y="32619"/>
                  </a:lnTo>
                  <a:lnTo>
                    <a:pt x="70051" y="33133"/>
                  </a:lnTo>
                  <a:lnTo>
                    <a:pt x="73361" y="33705"/>
                  </a:lnTo>
                  <a:lnTo>
                    <a:pt x="75578" y="32905"/>
                  </a:lnTo>
                  <a:lnTo>
                    <a:pt x="78007" y="31419"/>
                  </a:lnTo>
                  <a:lnTo>
                    <a:pt x="84200" y="26742"/>
                  </a:lnTo>
                  <a:lnTo>
                    <a:pt x="83756" y="26358"/>
                  </a:lnTo>
                  <a:lnTo>
                    <a:pt x="80722" y="25932"/>
                  </a:lnTo>
                  <a:lnTo>
                    <a:pt x="78580" y="25818"/>
                  </a:lnTo>
                  <a:lnTo>
                    <a:pt x="73660" y="25691"/>
                  </a:lnTo>
                  <a:lnTo>
                    <a:pt x="65534" y="25621"/>
                  </a:lnTo>
                  <a:lnTo>
                    <a:pt x="63692" y="26563"/>
                  </a:lnTo>
                  <a:lnTo>
                    <a:pt x="62464" y="28143"/>
                  </a:lnTo>
                  <a:lnTo>
                    <a:pt x="60007" y="34163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PenAnnotation1369"/>
            <p:cNvSpPr/>
            <p:nvPr/>
          </p:nvSpPr>
          <p:spPr>
            <a:xfrm>
              <a:off x="3243415" y="5761461"/>
              <a:ext cx="126266" cy="84837"/>
            </a:xfrm>
            <a:custGeom>
              <a:avLst/>
              <a:gdLst/>
              <a:ahLst/>
              <a:cxnLst/>
              <a:rect l="0" t="0" r="0" b="0"/>
              <a:pathLst>
                <a:path w="126266" h="84837">
                  <a:moveTo>
                    <a:pt x="59855" y="33549"/>
                  </a:moveTo>
                  <a:lnTo>
                    <a:pt x="55304" y="33549"/>
                  </a:lnTo>
                  <a:lnTo>
                    <a:pt x="53963" y="32596"/>
                  </a:lnTo>
                  <a:lnTo>
                    <a:pt x="53070" y="31009"/>
                  </a:lnTo>
                  <a:lnTo>
                    <a:pt x="51635" y="26167"/>
                  </a:lnTo>
                  <a:lnTo>
                    <a:pt x="50565" y="25771"/>
                  </a:lnTo>
                  <a:lnTo>
                    <a:pt x="46836" y="25329"/>
                  </a:lnTo>
                  <a:lnTo>
                    <a:pt x="44508" y="25212"/>
                  </a:lnTo>
                  <a:lnTo>
                    <a:pt x="39381" y="25081"/>
                  </a:lnTo>
                  <a:lnTo>
                    <a:pt x="15285" y="24986"/>
                  </a:lnTo>
                  <a:lnTo>
                    <a:pt x="12044" y="25934"/>
                  </a:lnTo>
                  <a:lnTo>
                    <a:pt x="8931" y="27520"/>
                  </a:lnTo>
                  <a:lnTo>
                    <a:pt x="1641" y="32358"/>
                  </a:lnTo>
                  <a:lnTo>
                    <a:pt x="1043" y="33707"/>
                  </a:lnTo>
                  <a:lnTo>
                    <a:pt x="645" y="35559"/>
                  </a:lnTo>
                  <a:lnTo>
                    <a:pt x="379" y="37747"/>
                  </a:lnTo>
                  <a:lnTo>
                    <a:pt x="1154" y="39205"/>
                  </a:lnTo>
                  <a:lnTo>
                    <a:pt x="2623" y="40177"/>
                  </a:lnTo>
                  <a:lnTo>
                    <a:pt x="4555" y="40825"/>
                  </a:lnTo>
                  <a:lnTo>
                    <a:pt x="5844" y="42209"/>
                  </a:lnTo>
                  <a:lnTo>
                    <a:pt x="6702" y="44085"/>
                  </a:lnTo>
                  <a:lnTo>
                    <a:pt x="7275" y="46288"/>
                  </a:lnTo>
                  <a:lnTo>
                    <a:pt x="8609" y="47757"/>
                  </a:lnTo>
                  <a:lnTo>
                    <a:pt x="10451" y="48736"/>
                  </a:lnTo>
                  <a:lnTo>
                    <a:pt x="12631" y="49388"/>
                  </a:lnTo>
                  <a:lnTo>
                    <a:pt x="15037" y="50776"/>
                  </a:lnTo>
                  <a:lnTo>
                    <a:pt x="17594" y="52654"/>
                  </a:lnTo>
                  <a:lnTo>
                    <a:pt x="20250" y="54858"/>
                  </a:lnTo>
                  <a:lnTo>
                    <a:pt x="22975" y="57280"/>
                  </a:lnTo>
                  <a:lnTo>
                    <a:pt x="28541" y="62511"/>
                  </a:lnTo>
                  <a:lnTo>
                    <a:pt x="31359" y="64287"/>
                  </a:lnTo>
                  <a:lnTo>
                    <a:pt x="34190" y="65471"/>
                  </a:lnTo>
                  <a:lnTo>
                    <a:pt x="37030" y="66260"/>
                  </a:lnTo>
                  <a:lnTo>
                    <a:pt x="39876" y="66786"/>
                  </a:lnTo>
                  <a:lnTo>
                    <a:pt x="42725" y="67137"/>
                  </a:lnTo>
                  <a:lnTo>
                    <a:pt x="45578" y="67371"/>
                  </a:lnTo>
                  <a:lnTo>
                    <a:pt x="48431" y="67527"/>
                  </a:lnTo>
                  <a:lnTo>
                    <a:pt x="54143" y="67700"/>
                  </a:lnTo>
                  <a:lnTo>
                    <a:pt x="56999" y="66794"/>
                  </a:lnTo>
                  <a:lnTo>
                    <a:pt x="59856" y="65237"/>
                  </a:lnTo>
                  <a:lnTo>
                    <a:pt x="62713" y="63247"/>
                  </a:lnTo>
                  <a:lnTo>
                    <a:pt x="66523" y="61920"/>
                  </a:lnTo>
                  <a:lnTo>
                    <a:pt x="70967" y="61035"/>
                  </a:lnTo>
                  <a:lnTo>
                    <a:pt x="75835" y="60446"/>
                  </a:lnTo>
                  <a:lnTo>
                    <a:pt x="79081" y="59100"/>
                  </a:lnTo>
                  <a:lnTo>
                    <a:pt x="81245" y="57251"/>
                  </a:lnTo>
                  <a:lnTo>
                    <a:pt x="82687" y="55064"/>
                  </a:lnTo>
                  <a:lnTo>
                    <a:pt x="84602" y="53608"/>
                  </a:lnTo>
                  <a:lnTo>
                    <a:pt x="86830" y="52636"/>
                  </a:lnTo>
                  <a:lnTo>
                    <a:pt x="89268" y="51989"/>
                  </a:lnTo>
                  <a:lnTo>
                    <a:pt x="90894" y="50605"/>
                  </a:lnTo>
                  <a:lnTo>
                    <a:pt x="91977" y="48730"/>
                  </a:lnTo>
                  <a:lnTo>
                    <a:pt x="92699" y="46527"/>
                  </a:lnTo>
                  <a:lnTo>
                    <a:pt x="93181" y="44106"/>
                  </a:lnTo>
                  <a:lnTo>
                    <a:pt x="93503" y="41539"/>
                  </a:lnTo>
                  <a:lnTo>
                    <a:pt x="93716" y="38876"/>
                  </a:lnTo>
                  <a:lnTo>
                    <a:pt x="93859" y="36147"/>
                  </a:lnTo>
                  <a:lnTo>
                    <a:pt x="94018" y="30576"/>
                  </a:lnTo>
                  <a:lnTo>
                    <a:pt x="93108" y="28709"/>
                  </a:lnTo>
                  <a:lnTo>
                    <a:pt x="91548" y="27465"/>
                  </a:lnTo>
                  <a:lnTo>
                    <a:pt x="89556" y="26636"/>
                  </a:lnTo>
                  <a:lnTo>
                    <a:pt x="87275" y="25130"/>
                  </a:lnTo>
                  <a:lnTo>
                    <a:pt x="84803" y="23174"/>
                  </a:lnTo>
                  <a:lnTo>
                    <a:pt x="82202" y="20917"/>
                  </a:lnTo>
                  <a:lnTo>
                    <a:pt x="79515" y="18461"/>
                  </a:lnTo>
                  <a:lnTo>
                    <a:pt x="73990" y="13190"/>
                  </a:lnTo>
                  <a:lnTo>
                    <a:pt x="71183" y="11404"/>
                  </a:lnTo>
                  <a:lnTo>
                    <a:pt x="68359" y="10213"/>
                  </a:lnTo>
                  <a:lnTo>
                    <a:pt x="65525" y="9419"/>
                  </a:lnTo>
                  <a:lnTo>
                    <a:pt x="61729" y="8890"/>
                  </a:lnTo>
                  <a:lnTo>
                    <a:pt x="57295" y="8537"/>
                  </a:lnTo>
                  <a:lnTo>
                    <a:pt x="48239" y="8144"/>
                  </a:lnTo>
                  <a:lnTo>
                    <a:pt x="41040" y="7971"/>
                  </a:lnTo>
                  <a:lnTo>
                    <a:pt x="37787" y="8877"/>
                  </a:lnTo>
                  <a:lnTo>
                    <a:pt x="34665" y="10433"/>
                  </a:lnTo>
                  <a:lnTo>
                    <a:pt x="27362" y="15224"/>
                  </a:lnTo>
                  <a:lnTo>
                    <a:pt x="25811" y="16570"/>
                  </a:lnTo>
                  <a:lnTo>
                    <a:pt x="23823" y="18419"/>
                  </a:lnTo>
                  <a:lnTo>
                    <a:pt x="21546" y="20605"/>
                  </a:lnTo>
                  <a:lnTo>
                    <a:pt x="20981" y="23014"/>
                  </a:lnTo>
                  <a:lnTo>
                    <a:pt x="21556" y="25574"/>
                  </a:lnTo>
                  <a:lnTo>
                    <a:pt x="22892" y="28232"/>
                  </a:lnTo>
                  <a:lnTo>
                    <a:pt x="23783" y="30957"/>
                  </a:lnTo>
                  <a:lnTo>
                    <a:pt x="24377" y="33726"/>
                  </a:lnTo>
                  <a:lnTo>
                    <a:pt x="25330" y="40463"/>
                  </a:lnTo>
                  <a:lnTo>
                    <a:pt x="26361" y="41968"/>
                  </a:lnTo>
                  <a:lnTo>
                    <a:pt x="28000" y="43924"/>
                  </a:lnTo>
                  <a:lnTo>
                    <a:pt x="30046" y="46181"/>
                  </a:lnTo>
                  <a:lnTo>
                    <a:pt x="31409" y="48637"/>
                  </a:lnTo>
                  <a:lnTo>
                    <a:pt x="32319" y="51228"/>
                  </a:lnTo>
                  <a:lnTo>
                    <a:pt x="32925" y="53907"/>
                  </a:lnTo>
                  <a:lnTo>
                    <a:pt x="34281" y="56646"/>
                  </a:lnTo>
                  <a:lnTo>
                    <a:pt x="36138" y="59425"/>
                  </a:lnTo>
                  <a:lnTo>
                    <a:pt x="38329" y="62229"/>
                  </a:lnTo>
                  <a:lnTo>
                    <a:pt x="40741" y="65051"/>
                  </a:lnTo>
                  <a:lnTo>
                    <a:pt x="43302" y="67886"/>
                  </a:lnTo>
                  <a:lnTo>
                    <a:pt x="48688" y="73575"/>
                  </a:lnTo>
                  <a:lnTo>
                    <a:pt x="54257" y="79278"/>
                  </a:lnTo>
                  <a:lnTo>
                    <a:pt x="57075" y="81180"/>
                  </a:lnTo>
                  <a:lnTo>
                    <a:pt x="59907" y="82448"/>
                  </a:lnTo>
                  <a:lnTo>
                    <a:pt x="62747" y="83293"/>
                  </a:lnTo>
                  <a:lnTo>
                    <a:pt x="65593" y="83857"/>
                  </a:lnTo>
                  <a:lnTo>
                    <a:pt x="68442" y="84232"/>
                  </a:lnTo>
                  <a:lnTo>
                    <a:pt x="71295" y="84483"/>
                  </a:lnTo>
                  <a:lnTo>
                    <a:pt x="74149" y="84650"/>
                  </a:lnTo>
                  <a:lnTo>
                    <a:pt x="79860" y="84836"/>
                  </a:lnTo>
                  <a:lnTo>
                    <a:pt x="82716" y="83932"/>
                  </a:lnTo>
                  <a:lnTo>
                    <a:pt x="85574" y="82378"/>
                  </a:lnTo>
                  <a:lnTo>
                    <a:pt x="88430" y="80389"/>
                  </a:lnTo>
                  <a:lnTo>
                    <a:pt x="91288" y="78110"/>
                  </a:lnTo>
                  <a:lnTo>
                    <a:pt x="94145" y="75639"/>
                  </a:lnTo>
                  <a:lnTo>
                    <a:pt x="97002" y="73039"/>
                  </a:lnTo>
                  <a:lnTo>
                    <a:pt x="99860" y="69400"/>
                  </a:lnTo>
                  <a:lnTo>
                    <a:pt x="102717" y="65070"/>
                  </a:lnTo>
                  <a:lnTo>
                    <a:pt x="109596" y="53534"/>
                  </a:lnTo>
                  <a:lnTo>
                    <a:pt x="111113" y="51634"/>
                  </a:lnTo>
                  <a:lnTo>
                    <a:pt x="113077" y="49416"/>
                  </a:lnTo>
                  <a:lnTo>
                    <a:pt x="115338" y="46984"/>
                  </a:lnTo>
                  <a:lnTo>
                    <a:pt x="116846" y="44411"/>
                  </a:lnTo>
                  <a:lnTo>
                    <a:pt x="117852" y="41743"/>
                  </a:lnTo>
                  <a:lnTo>
                    <a:pt x="118522" y="39011"/>
                  </a:lnTo>
                  <a:lnTo>
                    <a:pt x="118968" y="36238"/>
                  </a:lnTo>
                  <a:lnTo>
                    <a:pt x="119266" y="33437"/>
                  </a:lnTo>
                  <a:lnTo>
                    <a:pt x="119465" y="30616"/>
                  </a:lnTo>
                  <a:lnTo>
                    <a:pt x="118645" y="28737"/>
                  </a:lnTo>
                  <a:lnTo>
                    <a:pt x="117145" y="27483"/>
                  </a:lnTo>
                  <a:lnTo>
                    <a:pt x="115193" y="26647"/>
                  </a:lnTo>
                  <a:lnTo>
                    <a:pt x="113892" y="25138"/>
                  </a:lnTo>
                  <a:lnTo>
                    <a:pt x="113025" y="23179"/>
                  </a:lnTo>
                  <a:lnTo>
                    <a:pt x="112446" y="20920"/>
                  </a:lnTo>
                  <a:lnTo>
                    <a:pt x="111108" y="19415"/>
                  </a:lnTo>
                  <a:lnTo>
                    <a:pt x="109264" y="18411"/>
                  </a:lnTo>
                  <a:lnTo>
                    <a:pt x="107082" y="17742"/>
                  </a:lnTo>
                  <a:lnTo>
                    <a:pt x="103722" y="15391"/>
                  </a:lnTo>
                  <a:lnTo>
                    <a:pt x="99577" y="11919"/>
                  </a:lnTo>
                  <a:lnTo>
                    <a:pt x="94908" y="7699"/>
                  </a:lnTo>
                  <a:lnTo>
                    <a:pt x="88939" y="4885"/>
                  </a:lnTo>
                  <a:lnTo>
                    <a:pt x="82102" y="3010"/>
                  </a:lnTo>
                  <a:lnTo>
                    <a:pt x="74686" y="1760"/>
                  </a:lnTo>
                  <a:lnTo>
                    <a:pt x="67837" y="926"/>
                  </a:lnTo>
                  <a:lnTo>
                    <a:pt x="61366" y="371"/>
                  </a:lnTo>
                  <a:lnTo>
                    <a:pt x="55147" y="0"/>
                  </a:lnTo>
                  <a:lnTo>
                    <a:pt x="49096" y="705"/>
                  </a:lnTo>
                  <a:lnTo>
                    <a:pt x="43157" y="2128"/>
                  </a:lnTo>
                  <a:lnTo>
                    <a:pt x="37293" y="4029"/>
                  </a:lnTo>
                  <a:lnTo>
                    <a:pt x="32431" y="6249"/>
                  </a:lnTo>
                  <a:lnTo>
                    <a:pt x="28238" y="8681"/>
                  </a:lnTo>
                  <a:lnTo>
                    <a:pt x="24489" y="11256"/>
                  </a:lnTo>
                  <a:lnTo>
                    <a:pt x="21038" y="12971"/>
                  </a:lnTo>
                  <a:lnTo>
                    <a:pt x="17784" y="14115"/>
                  </a:lnTo>
                  <a:lnTo>
                    <a:pt x="14662" y="14879"/>
                  </a:lnTo>
                  <a:lnTo>
                    <a:pt x="11629" y="15386"/>
                  </a:lnTo>
                  <a:lnTo>
                    <a:pt x="8654" y="15725"/>
                  </a:lnTo>
                  <a:lnTo>
                    <a:pt x="5719" y="15951"/>
                  </a:lnTo>
                  <a:lnTo>
                    <a:pt x="3761" y="17055"/>
                  </a:lnTo>
                  <a:lnTo>
                    <a:pt x="2457" y="18743"/>
                  </a:lnTo>
                  <a:lnTo>
                    <a:pt x="363" y="23745"/>
                  </a:lnTo>
                  <a:lnTo>
                    <a:pt x="191" y="26060"/>
                  </a:lnTo>
                  <a:lnTo>
                    <a:pt x="76" y="29509"/>
                  </a:lnTo>
                  <a:lnTo>
                    <a:pt x="0" y="33713"/>
                  </a:lnTo>
                  <a:lnTo>
                    <a:pt x="902" y="36516"/>
                  </a:lnTo>
                  <a:lnTo>
                    <a:pt x="2455" y="38384"/>
                  </a:lnTo>
                  <a:lnTo>
                    <a:pt x="4443" y="39630"/>
                  </a:lnTo>
                  <a:lnTo>
                    <a:pt x="6721" y="41413"/>
                  </a:lnTo>
                  <a:lnTo>
                    <a:pt x="9192" y="43554"/>
                  </a:lnTo>
                  <a:lnTo>
                    <a:pt x="11792" y="45934"/>
                  </a:lnTo>
                  <a:lnTo>
                    <a:pt x="14478" y="47520"/>
                  </a:lnTo>
                  <a:lnTo>
                    <a:pt x="17221" y="48578"/>
                  </a:lnTo>
                  <a:lnTo>
                    <a:pt x="20002" y="49283"/>
                  </a:lnTo>
                  <a:lnTo>
                    <a:pt x="22809" y="49754"/>
                  </a:lnTo>
                  <a:lnTo>
                    <a:pt x="25632" y="50067"/>
                  </a:lnTo>
                  <a:lnTo>
                    <a:pt x="28467" y="50276"/>
                  </a:lnTo>
                  <a:lnTo>
                    <a:pt x="31310" y="51367"/>
                  </a:lnTo>
                  <a:lnTo>
                    <a:pt x="34157" y="53048"/>
                  </a:lnTo>
                  <a:lnTo>
                    <a:pt x="37008" y="55121"/>
                  </a:lnTo>
                  <a:lnTo>
                    <a:pt x="39861" y="56502"/>
                  </a:lnTo>
                  <a:lnTo>
                    <a:pt x="42715" y="57424"/>
                  </a:lnTo>
                  <a:lnTo>
                    <a:pt x="45571" y="58038"/>
                  </a:lnTo>
                  <a:lnTo>
                    <a:pt x="50332" y="57495"/>
                  </a:lnTo>
                  <a:lnTo>
                    <a:pt x="56364" y="56180"/>
                  </a:lnTo>
                  <a:lnTo>
                    <a:pt x="63243" y="54351"/>
                  </a:lnTo>
                  <a:lnTo>
                    <a:pt x="68781" y="53132"/>
                  </a:lnTo>
                  <a:lnTo>
                    <a:pt x="73425" y="52319"/>
                  </a:lnTo>
                  <a:lnTo>
                    <a:pt x="77474" y="51778"/>
                  </a:lnTo>
                  <a:lnTo>
                    <a:pt x="82078" y="51416"/>
                  </a:lnTo>
                  <a:lnTo>
                    <a:pt x="87053" y="51176"/>
                  </a:lnTo>
                  <a:lnTo>
                    <a:pt x="97660" y="50908"/>
                  </a:lnTo>
                  <a:lnTo>
                    <a:pt x="108724" y="50789"/>
                  </a:lnTo>
                  <a:lnTo>
                    <a:pt x="113389" y="49805"/>
                  </a:lnTo>
                  <a:lnTo>
                    <a:pt x="117452" y="48196"/>
                  </a:lnTo>
                  <a:lnTo>
                    <a:pt x="126265" y="43321"/>
                  </a:lnTo>
                  <a:lnTo>
                    <a:pt x="125083" y="41969"/>
                  </a:lnTo>
                  <a:lnTo>
                    <a:pt x="122390" y="40115"/>
                  </a:lnTo>
                  <a:lnTo>
                    <a:pt x="118690" y="37926"/>
                  </a:lnTo>
                  <a:lnTo>
                    <a:pt x="114318" y="35515"/>
                  </a:lnTo>
                  <a:lnTo>
                    <a:pt x="104381" y="30295"/>
                  </a:lnTo>
                  <a:lnTo>
                    <a:pt x="100016" y="28522"/>
                  </a:lnTo>
                  <a:lnTo>
                    <a:pt x="96154" y="27340"/>
                  </a:lnTo>
                  <a:lnTo>
                    <a:pt x="92626" y="26552"/>
                  </a:lnTo>
                  <a:lnTo>
                    <a:pt x="87417" y="25074"/>
                  </a:lnTo>
                  <a:lnTo>
                    <a:pt x="74010" y="20893"/>
                  </a:lnTo>
                  <a:lnTo>
                    <a:pt x="67386" y="19396"/>
                  </a:lnTo>
                  <a:lnTo>
                    <a:pt x="61066" y="18398"/>
                  </a:lnTo>
                  <a:lnTo>
                    <a:pt x="54947" y="17734"/>
                  </a:lnTo>
                  <a:lnTo>
                    <a:pt x="48963" y="18243"/>
                  </a:lnTo>
                  <a:lnTo>
                    <a:pt x="43068" y="19535"/>
                  </a:lnTo>
                  <a:lnTo>
                    <a:pt x="37234" y="21349"/>
                  </a:lnTo>
                  <a:lnTo>
                    <a:pt x="32392" y="22558"/>
                  </a:lnTo>
                  <a:lnTo>
                    <a:pt x="28211" y="23364"/>
                  </a:lnTo>
                  <a:lnTo>
                    <a:pt x="24471" y="23901"/>
                  </a:lnTo>
                  <a:lnTo>
                    <a:pt x="21026" y="26165"/>
                  </a:lnTo>
                  <a:lnTo>
                    <a:pt x="17776" y="29578"/>
                  </a:lnTo>
                  <a:lnTo>
                    <a:pt x="14657" y="33760"/>
                  </a:lnTo>
                  <a:lnTo>
                    <a:pt x="12578" y="37500"/>
                  </a:lnTo>
                  <a:lnTo>
                    <a:pt x="11192" y="40945"/>
                  </a:lnTo>
                  <a:lnTo>
                    <a:pt x="10268" y="44195"/>
                  </a:lnTo>
                  <a:lnTo>
                    <a:pt x="10604" y="47313"/>
                  </a:lnTo>
                  <a:lnTo>
                    <a:pt x="11781" y="50345"/>
                  </a:lnTo>
                  <a:lnTo>
                    <a:pt x="15963" y="57504"/>
                  </a:lnTo>
                  <a:lnTo>
                    <a:pt x="17258" y="59044"/>
                  </a:lnTo>
                  <a:lnTo>
                    <a:pt x="19075" y="61023"/>
                  </a:lnTo>
                  <a:lnTo>
                    <a:pt x="21238" y="63295"/>
                  </a:lnTo>
                  <a:lnTo>
                    <a:pt x="23633" y="64810"/>
                  </a:lnTo>
                  <a:lnTo>
                    <a:pt x="26181" y="65820"/>
                  </a:lnTo>
                  <a:lnTo>
                    <a:pt x="28834" y="66492"/>
                  </a:lnTo>
                  <a:lnTo>
                    <a:pt x="30601" y="67894"/>
                  </a:lnTo>
                  <a:lnTo>
                    <a:pt x="31780" y="69780"/>
                  </a:lnTo>
                  <a:lnTo>
                    <a:pt x="32566" y="71991"/>
                  </a:lnTo>
                  <a:lnTo>
                    <a:pt x="34042" y="73464"/>
                  </a:lnTo>
                  <a:lnTo>
                    <a:pt x="35979" y="74446"/>
                  </a:lnTo>
                  <a:lnTo>
                    <a:pt x="38222" y="75102"/>
                  </a:lnTo>
                  <a:lnTo>
                    <a:pt x="42575" y="75538"/>
                  </a:lnTo>
                  <a:lnTo>
                    <a:pt x="48335" y="75829"/>
                  </a:lnTo>
                  <a:lnTo>
                    <a:pt x="65014" y="76239"/>
                  </a:lnTo>
                  <a:lnTo>
                    <a:pt x="69009" y="76296"/>
                  </a:lnTo>
                  <a:lnTo>
                    <a:pt x="73577" y="75382"/>
                  </a:lnTo>
                  <a:lnTo>
                    <a:pt x="78528" y="73820"/>
                  </a:lnTo>
                  <a:lnTo>
                    <a:pt x="83734" y="71826"/>
                  </a:lnTo>
                  <a:lnTo>
                    <a:pt x="88156" y="70497"/>
                  </a:lnTo>
                  <a:lnTo>
                    <a:pt x="92058" y="69611"/>
                  </a:lnTo>
                  <a:lnTo>
                    <a:pt x="95611" y="69020"/>
                  </a:lnTo>
                  <a:lnTo>
                    <a:pt x="97979" y="67674"/>
                  </a:lnTo>
                  <a:lnTo>
                    <a:pt x="99559" y="65824"/>
                  </a:lnTo>
                  <a:lnTo>
                    <a:pt x="102093" y="60561"/>
                  </a:lnTo>
                  <a:lnTo>
                    <a:pt x="101349" y="60130"/>
                  </a:lnTo>
                  <a:lnTo>
                    <a:pt x="99900" y="59842"/>
                  </a:lnTo>
                  <a:lnTo>
                    <a:pt x="85572" y="50693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PenAnnotation1370"/>
            <p:cNvSpPr/>
            <p:nvPr/>
          </p:nvSpPr>
          <p:spPr>
            <a:xfrm>
              <a:off x="3226617" y="4458087"/>
              <a:ext cx="118142" cy="76698"/>
            </a:xfrm>
            <a:custGeom>
              <a:avLst/>
              <a:gdLst/>
              <a:ahLst/>
              <a:cxnLst/>
              <a:rect l="0" t="0" r="0" b="0"/>
              <a:pathLst>
                <a:path w="118142" h="76698">
                  <a:moveTo>
                    <a:pt x="59508" y="25330"/>
                  </a:moveTo>
                  <a:lnTo>
                    <a:pt x="40195" y="25330"/>
                  </a:lnTo>
                  <a:lnTo>
                    <a:pt x="38060" y="26283"/>
                  </a:lnTo>
                  <a:lnTo>
                    <a:pt x="36636" y="27870"/>
                  </a:lnTo>
                  <a:lnTo>
                    <a:pt x="35688" y="29881"/>
                  </a:lnTo>
                  <a:lnTo>
                    <a:pt x="34103" y="31221"/>
                  </a:lnTo>
                  <a:lnTo>
                    <a:pt x="32093" y="32115"/>
                  </a:lnTo>
                  <a:lnTo>
                    <a:pt x="26576" y="33550"/>
                  </a:lnTo>
                  <a:lnTo>
                    <a:pt x="25170" y="34620"/>
                  </a:lnTo>
                  <a:lnTo>
                    <a:pt x="23281" y="36286"/>
                  </a:lnTo>
                  <a:lnTo>
                    <a:pt x="17956" y="41252"/>
                  </a:lnTo>
                  <a:lnTo>
                    <a:pt x="12482" y="46664"/>
                  </a:lnTo>
                  <a:lnTo>
                    <a:pt x="11012" y="49078"/>
                  </a:lnTo>
                  <a:lnTo>
                    <a:pt x="10032" y="51639"/>
                  </a:lnTo>
                  <a:lnTo>
                    <a:pt x="9379" y="54299"/>
                  </a:lnTo>
                  <a:lnTo>
                    <a:pt x="9896" y="56073"/>
                  </a:lnTo>
                  <a:lnTo>
                    <a:pt x="11193" y="57255"/>
                  </a:lnTo>
                  <a:lnTo>
                    <a:pt x="13010" y="58043"/>
                  </a:lnTo>
                  <a:lnTo>
                    <a:pt x="20110" y="61460"/>
                  </a:lnTo>
                  <a:lnTo>
                    <a:pt x="24670" y="63704"/>
                  </a:lnTo>
                  <a:lnTo>
                    <a:pt x="28662" y="65200"/>
                  </a:lnTo>
                  <a:lnTo>
                    <a:pt x="32277" y="66198"/>
                  </a:lnTo>
                  <a:lnTo>
                    <a:pt x="35638" y="66863"/>
                  </a:lnTo>
                  <a:lnTo>
                    <a:pt x="38832" y="66353"/>
                  </a:lnTo>
                  <a:lnTo>
                    <a:pt x="41914" y="65062"/>
                  </a:lnTo>
                  <a:lnTo>
                    <a:pt x="44921" y="63248"/>
                  </a:lnTo>
                  <a:lnTo>
                    <a:pt x="49783" y="61086"/>
                  </a:lnTo>
                  <a:lnTo>
                    <a:pt x="55882" y="58692"/>
                  </a:lnTo>
                  <a:lnTo>
                    <a:pt x="72550" y="52558"/>
                  </a:lnTo>
                  <a:lnTo>
                    <a:pt x="74870" y="51102"/>
                  </a:lnTo>
                  <a:lnTo>
                    <a:pt x="77369" y="49178"/>
                  </a:lnTo>
                  <a:lnTo>
                    <a:pt x="83673" y="43799"/>
                  </a:lnTo>
                  <a:lnTo>
                    <a:pt x="93867" y="33766"/>
                  </a:lnTo>
                  <a:lnTo>
                    <a:pt x="96701" y="30001"/>
                  </a:lnTo>
                  <a:lnTo>
                    <a:pt x="98591" y="26539"/>
                  </a:lnTo>
                  <a:lnTo>
                    <a:pt x="99850" y="23278"/>
                  </a:lnTo>
                  <a:lnTo>
                    <a:pt x="100690" y="20153"/>
                  </a:lnTo>
                  <a:lnTo>
                    <a:pt x="101250" y="17116"/>
                  </a:lnTo>
                  <a:lnTo>
                    <a:pt x="102149" y="9949"/>
                  </a:lnTo>
                  <a:lnTo>
                    <a:pt x="101270" y="8409"/>
                  </a:lnTo>
                  <a:lnTo>
                    <a:pt x="99732" y="6429"/>
                  </a:lnTo>
                  <a:lnTo>
                    <a:pt x="97754" y="4157"/>
                  </a:lnTo>
                  <a:lnTo>
                    <a:pt x="95482" y="2642"/>
                  </a:lnTo>
                  <a:lnTo>
                    <a:pt x="93016" y="1632"/>
                  </a:lnTo>
                  <a:lnTo>
                    <a:pt x="90419" y="959"/>
                  </a:lnTo>
                  <a:lnTo>
                    <a:pt x="84878" y="511"/>
                  </a:lnTo>
                  <a:lnTo>
                    <a:pt x="77373" y="211"/>
                  </a:lnTo>
                  <a:lnTo>
                    <a:pt x="68560" y="12"/>
                  </a:lnTo>
                  <a:lnTo>
                    <a:pt x="60780" y="831"/>
                  </a:lnTo>
                  <a:lnTo>
                    <a:pt x="53689" y="2330"/>
                  </a:lnTo>
                  <a:lnTo>
                    <a:pt x="37721" y="7029"/>
                  </a:lnTo>
                  <a:lnTo>
                    <a:pt x="35458" y="8367"/>
                  </a:lnTo>
                  <a:lnTo>
                    <a:pt x="32997" y="10211"/>
                  </a:lnTo>
                  <a:lnTo>
                    <a:pt x="30404" y="12394"/>
                  </a:lnTo>
                  <a:lnTo>
                    <a:pt x="27723" y="13848"/>
                  </a:lnTo>
                  <a:lnTo>
                    <a:pt x="24982" y="14818"/>
                  </a:lnTo>
                  <a:lnTo>
                    <a:pt x="22203" y="15464"/>
                  </a:lnTo>
                  <a:lnTo>
                    <a:pt x="19398" y="17801"/>
                  </a:lnTo>
                  <a:lnTo>
                    <a:pt x="16575" y="21263"/>
                  </a:lnTo>
                  <a:lnTo>
                    <a:pt x="13741" y="25476"/>
                  </a:lnTo>
                  <a:lnTo>
                    <a:pt x="10899" y="29237"/>
                  </a:lnTo>
                  <a:lnTo>
                    <a:pt x="8052" y="32698"/>
                  </a:lnTo>
                  <a:lnTo>
                    <a:pt x="5201" y="35957"/>
                  </a:lnTo>
                  <a:lnTo>
                    <a:pt x="3301" y="40035"/>
                  </a:lnTo>
                  <a:lnTo>
                    <a:pt x="2034" y="44658"/>
                  </a:lnTo>
                  <a:lnTo>
                    <a:pt x="0" y="56664"/>
                  </a:lnTo>
                  <a:lnTo>
                    <a:pt x="786" y="59555"/>
                  </a:lnTo>
                  <a:lnTo>
                    <a:pt x="2262" y="63387"/>
                  </a:lnTo>
                  <a:lnTo>
                    <a:pt x="4199" y="67846"/>
                  </a:lnTo>
                  <a:lnTo>
                    <a:pt x="6443" y="70819"/>
                  </a:lnTo>
                  <a:lnTo>
                    <a:pt x="8891" y="72801"/>
                  </a:lnTo>
                  <a:lnTo>
                    <a:pt x="11476" y="74122"/>
                  </a:lnTo>
                  <a:lnTo>
                    <a:pt x="14151" y="75003"/>
                  </a:lnTo>
                  <a:lnTo>
                    <a:pt x="16887" y="75590"/>
                  </a:lnTo>
                  <a:lnTo>
                    <a:pt x="19664" y="75982"/>
                  </a:lnTo>
                  <a:lnTo>
                    <a:pt x="23420" y="76243"/>
                  </a:lnTo>
                  <a:lnTo>
                    <a:pt x="27829" y="76417"/>
                  </a:lnTo>
                  <a:lnTo>
                    <a:pt x="38761" y="76611"/>
                  </a:lnTo>
                  <a:lnTo>
                    <a:pt x="53144" y="76697"/>
                  </a:lnTo>
                  <a:lnTo>
                    <a:pt x="60028" y="75767"/>
                  </a:lnTo>
                  <a:lnTo>
                    <a:pt x="66522" y="74194"/>
                  </a:lnTo>
                  <a:lnTo>
                    <a:pt x="72756" y="72194"/>
                  </a:lnTo>
                  <a:lnTo>
                    <a:pt x="77865" y="69908"/>
                  </a:lnTo>
                  <a:lnTo>
                    <a:pt x="82224" y="67431"/>
                  </a:lnTo>
                  <a:lnTo>
                    <a:pt x="86081" y="64827"/>
                  </a:lnTo>
                  <a:lnTo>
                    <a:pt x="89606" y="63092"/>
                  </a:lnTo>
                  <a:lnTo>
                    <a:pt x="92908" y="61934"/>
                  </a:lnTo>
                  <a:lnTo>
                    <a:pt x="96062" y="61163"/>
                  </a:lnTo>
                  <a:lnTo>
                    <a:pt x="98165" y="59696"/>
                  </a:lnTo>
                  <a:lnTo>
                    <a:pt x="99567" y="57766"/>
                  </a:lnTo>
                  <a:lnTo>
                    <a:pt x="101816" y="52374"/>
                  </a:lnTo>
                  <a:lnTo>
                    <a:pt x="106757" y="42340"/>
                  </a:lnTo>
                  <a:lnTo>
                    <a:pt x="108152" y="38574"/>
                  </a:lnTo>
                  <a:lnTo>
                    <a:pt x="109082" y="35112"/>
                  </a:lnTo>
                  <a:lnTo>
                    <a:pt x="109702" y="31852"/>
                  </a:lnTo>
                  <a:lnTo>
                    <a:pt x="109163" y="28725"/>
                  </a:lnTo>
                  <a:lnTo>
                    <a:pt x="107851" y="25688"/>
                  </a:lnTo>
                  <a:lnTo>
                    <a:pt x="103453" y="18522"/>
                  </a:lnTo>
                  <a:lnTo>
                    <a:pt x="101187" y="16982"/>
                  </a:lnTo>
                  <a:lnTo>
                    <a:pt x="97771" y="15001"/>
                  </a:lnTo>
                  <a:lnTo>
                    <a:pt x="93589" y="12730"/>
                  </a:lnTo>
                  <a:lnTo>
                    <a:pt x="87944" y="11215"/>
                  </a:lnTo>
                  <a:lnTo>
                    <a:pt x="81322" y="10205"/>
                  </a:lnTo>
                  <a:lnTo>
                    <a:pt x="74051" y="9532"/>
                  </a:lnTo>
                  <a:lnTo>
                    <a:pt x="68250" y="9083"/>
                  </a:lnTo>
                  <a:lnTo>
                    <a:pt x="63431" y="8784"/>
                  </a:lnTo>
                  <a:lnTo>
                    <a:pt x="55536" y="8451"/>
                  </a:lnTo>
                  <a:lnTo>
                    <a:pt x="48852" y="8303"/>
                  </a:lnTo>
                  <a:lnTo>
                    <a:pt x="44784" y="9216"/>
                  </a:lnTo>
                  <a:lnTo>
                    <a:pt x="40167" y="10778"/>
                  </a:lnTo>
                  <a:lnTo>
                    <a:pt x="35184" y="12771"/>
                  </a:lnTo>
                  <a:lnTo>
                    <a:pt x="30909" y="15052"/>
                  </a:lnTo>
                  <a:lnTo>
                    <a:pt x="27107" y="17526"/>
                  </a:lnTo>
                  <a:lnTo>
                    <a:pt x="23620" y="20127"/>
                  </a:lnTo>
                  <a:lnTo>
                    <a:pt x="20342" y="22814"/>
                  </a:lnTo>
                  <a:lnTo>
                    <a:pt x="17205" y="25558"/>
                  </a:lnTo>
                  <a:lnTo>
                    <a:pt x="9877" y="32254"/>
                  </a:lnTo>
                  <a:lnTo>
                    <a:pt x="10228" y="33756"/>
                  </a:lnTo>
                  <a:lnTo>
                    <a:pt x="11414" y="35710"/>
                  </a:lnTo>
                  <a:lnTo>
                    <a:pt x="13158" y="37965"/>
                  </a:lnTo>
                  <a:lnTo>
                    <a:pt x="15273" y="39468"/>
                  </a:lnTo>
                  <a:lnTo>
                    <a:pt x="17635" y="40470"/>
                  </a:lnTo>
                  <a:lnTo>
                    <a:pt x="20163" y="41139"/>
                  </a:lnTo>
                  <a:lnTo>
                    <a:pt x="22800" y="42537"/>
                  </a:lnTo>
                  <a:lnTo>
                    <a:pt x="25511" y="44421"/>
                  </a:lnTo>
                  <a:lnTo>
                    <a:pt x="28271" y="46630"/>
                  </a:lnTo>
                  <a:lnTo>
                    <a:pt x="31063" y="49055"/>
                  </a:lnTo>
                  <a:lnTo>
                    <a:pt x="33877" y="51624"/>
                  </a:lnTo>
                  <a:lnTo>
                    <a:pt x="36705" y="54289"/>
                  </a:lnTo>
                  <a:lnTo>
                    <a:pt x="39544" y="56066"/>
                  </a:lnTo>
                  <a:lnTo>
                    <a:pt x="42388" y="57251"/>
                  </a:lnTo>
                  <a:lnTo>
                    <a:pt x="45237" y="58040"/>
                  </a:lnTo>
                  <a:lnTo>
                    <a:pt x="48089" y="58567"/>
                  </a:lnTo>
                  <a:lnTo>
                    <a:pt x="50943" y="58918"/>
                  </a:lnTo>
                  <a:lnTo>
                    <a:pt x="53797" y="59152"/>
                  </a:lnTo>
                  <a:lnTo>
                    <a:pt x="57606" y="59308"/>
                  </a:lnTo>
                  <a:lnTo>
                    <a:pt x="71115" y="59527"/>
                  </a:lnTo>
                  <a:lnTo>
                    <a:pt x="78319" y="59579"/>
                  </a:lnTo>
                  <a:lnTo>
                    <a:pt x="82526" y="58640"/>
                  </a:lnTo>
                  <a:lnTo>
                    <a:pt x="87236" y="57062"/>
                  </a:lnTo>
                  <a:lnTo>
                    <a:pt x="92280" y="55057"/>
                  </a:lnTo>
                  <a:lnTo>
                    <a:pt x="96596" y="52769"/>
                  </a:lnTo>
                  <a:lnTo>
                    <a:pt x="100426" y="50290"/>
                  </a:lnTo>
                  <a:lnTo>
                    <a:pt x="103932" y="47685"/>
                  </a:lnTo>
                  <a:lnTo>
                    <a:pt x="106269" y="44995"/>
                  </a:lnTo>
                  <a:lnTo>
                    <a:pt x="107826" y="42251"/>
                  </a:lnTo>
                  <a:lnTo>
                    <a:pt x="108865" y="39468"/>
                  </a:lnTo>
                  <a:lnTo>
                    <a:pt x="110510" y="36661"/>
                  </a:lnTo>
                  <a:lnTo>
                    <a:pt x="112559" y="33836"/>
                  </a:lnTo>
                  <a:lnTo>
                    <a:pt x="114878" y="31001"/>
                  </a:lnTo>
                  <a:lnTo>
                    <a:pt x="116423" y="28158"/>
                  </a:lnTo>
                  <a:lnTo>
                    <a:pt x="117454" y="25310"/>
                  </a:lnTo>
                  <a:lnTo>
                    <a:pt x="118141" y="22460"/>
                  </a:lnTo>
                  <a:lnTo>
                    <a:pt x="117647" y="20559"/>
                  </a:lnTo>
                  <a:lnTo>
                    <a:pt x="116364" y="19292"/>
                  </a:lnTo>
                  <a:lnTo>
                    <a:pt x="114557" y="18447"/>
                  </a:lnTo>
                  <a:lnTo>
                    <a:pt x="112400" y="16931"/>
                  </a:lnTo>
                  <a:lnTo>
                    <a:pt x="110009" y="14969"/>
                  </a:lnTo>
                  <a:lnTo>
                    <a:pt x="103879" y="9525"/>
                  </a:lnTo>
                  <a:lnTo>
                    <a:pt x="101471" y="8126"/>
                  </a:lnTo>
                  <a:lnTo>
                    <a:pt x="93715" y="4031"/>
                  </a:lnTo>
                  <a:lnTo>
                    <a:pt x="89933" y="2558"/>
                  </a:lnTo>
                  <a:lnTo>
                    <a:pt x="86459" y="1576"/>
                  </a:lnTo>
                  <a:lnTo>
                    <a:pt x="83190" y="922"/>
                  </a:lnTo>
                  <a:lnTo>
                    <a:pt x="80058" y="485"/>
                  </a:lnTo>
                  <a:lnTo>
                    <a:pt x="77018" y="194"/>
                  </a:lnTo>
                  <a:lnTo>
                    <a:pt x="74039" y="0"/>
                  </a:lnTo>
                  <a:lnTo>
                    <a:pt x="71100" y="824"/>
                  </a:lnTo>
                  <a:lnTo>
                    <a:pt x="68188" y="2325"/>
                  </a:lnTo>
                  <a:lnTo>
                    <a:pt x="65295" y="4278"/>
                  </a:lnTo>
                  <a:lnTo>
                    <a:pt x="62413" y="5580"/>
                  </a:lnTo>
                  <a:lnTo>
                    <a:pt x="59540" y="6449"/>
                  </a:lnTo>
                  <a:lnTo>
                    <a:pt x="56671" y="7028"/>
                  </a:lnTo>
                  <a:lnTo>
                    <a:pt x="53807" y="7413"/>
                  </a:lnTo>
                  <a:lnTo>
                    <a:pt x="50944" y="7671"/>
                  </a:lnTo>
                  <a:lnTo>
                    <a:pt x="48084" y="7842"/>
                  </a:lnTo>
                  <a:lnTo>
                    <a:pt x="45224" y="8909"/>
                  </a:lnTo>
                  <a:lnTo>
                    <a:pt x="42365" y="10573"/>
                  </a:lnTo>
                  <a:lnTo>
                    <a:pt x="39507" y="12635"/>
                  </a:lnTo>
                  <a:lnTo>
                    <a:pt x="37601" y="14961"/>
                  </a:lnTo>
                  <a:lnTo>
                    <a:pt x="36331" y="17465"/>
                  </a:lnTo>
                  <a:lnTo>
                    <a:pt x="35484" y="20087"/>
                  </a:lnTo>
                  <a:lnTo>
                    <a:pt x="34919" y="22787"/>
                  </a:lnTo>
                  <a:lnTo>
                    <a:pt x="34543" y="25540"/>
                  </a:lnTo>
                  <a:lnTo>
                    <a:pt x="34292" y="28328"/>
                  </a:lnTo>
                  <a:lnTo>
                    <a:pt x="35077" y="30185"/>
                  </a:lnTo>
                  <a:lnTo>
                    <a:pt x="36553" y="31425"/>
                  </a:lnTo>
                  <a:lnTo>
                    <a:pt x="38489" y="32251"/>
                  </a:lnTo>
                  <a:lnTo>
                    <a:pt x="40733" y="32801"/>
                  </a:lnTo>
                  <a:lnTo>
                    <a:pt x="43181" y="33169"/>
                  </a:lnTo>
                  <a:lnTo>
                    <a:pt x="46536" y="33576"/>
                  </a:lnTo>
                  <a:lnTo>
                    <a:pt x="46097" y="33685"/>
                  </a:lnTo>
                  <a:lnTo>
                    <a:pt x="44853" y="33758"/>
                  </a:lnTo>
                  <a:lnTo>
                    <a:pt x="44975" y="33806"/>
                  </a:lnTo>
                  <a:lnTo>
                    <a:pt x="47651" y="33860"/>
                  </a:lnTo>
                  <a:lnTo>
                    <a:pt x="49962" y="33890"/>
                  </a:lnTo>
                  <a:lnTo>
                    <a:pt x="50286" y="32941"/>
                  </a:lnTo>
                  <a:lnTo>
                    <a:pt x="50503" y="31357"/>
                  </a:lnTo>
                  <a:lnTo>
                    <a:pt x="50935" y="25330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PenAnnotation1371"/>
            <p:cNvSpPr/>
            <p:nvPr/>
          </p:nvSpPr>
          <p:spPr>
            <a:xfrm>
              <a:off x="2463285" y="5383644"/>
              <a:ext cx="93781" cy="51310"/>
            </a:xfrm>
            <a:custGeom>
              <a:avLst/>
              <a:gdLst/>
              <a:ahLst/>
              <a:cxnLst/>
              <a:rect l="0" t="0" r="0" b="0"/>
              <a:pathLst>
                <a:path w="93781" h="51310">
                  <a:moveTo>
                    <a:pt x="85604" y="25603"/>
                  </a:moveTo>
                  <a:lnTo>
                    <a:pt x="73673" y="13671"/>
                  </a:lnTo>
                  <a:lnTo>
                    <a:pt x="70982" y="11934"/>
                  </a:lnTo>
                  <a:lnTo>
                    <a:pt x="68237" y="10775"/>
                  </a:lnTo>
                  <a:lnTo>
                    <a:pt x="65453" y="10003"/>
                  </a:lnTo>
                  <a:lnTo>
                    <a:pt x="63598" y="8536"/>
                  </a:lnTo>
                  <a:lnTo>
                    <a:pt x="62361" y="6605"/>
                  </a:lnTo>
                  <a:lnTo>
                    <a:pt x="61536" y="4365"/>
                  </a:lnTo>
                  <a:lnTo>
                    <a:pt x="60034" y="2872"/>
                  </a:lnTo>
                  <a:lnTo>
                    <a:pt x="58080" y="1876"/>
                  </a:lnTo>
                  <a:lnTo>
                    <a:pt x="55825" y="1213"/>
                  </a:lnTo>
                  <a:lnTo>
                    <a:pt x="53369" y="770"/>
                  </a:lnTo>
                  <a:lnTo>
                    <a:pt x="50779" y="476"/>
                  </a:lnTo>
                  <a:lnTo>
                    <a:pt x="48100" y="279"/>
                  </a:lnTo>
                  <a:lnTo>
                    <a:pt x="45361" y="148"/>
                  </a:lnTo>
                  <a:lnTo>
                    <a:pt x="39779" y="2"/>
                  </a:lnTo>
                  <a:lnTo>
                    <a:pt x="36004" y="916"/>
                  </a:lnTo>
                  <a:lnTo>
                    <a:pt x="31583" y="2478"/>
                  </a:lnTo>
                  <a:lnTo>
                    <a:pt x="26730" y="4471"/>
                  </a:lnTo>
                  <a:lnTo>
                    <a:pt x="22542" y="5800"/>
                  </a:lnTo>
                  <a:lnTo>
                    <a:pt x="18798" y="6686"/>
                  </a:lnTo>
                  <a:lnTo>
                    <a:pt x="10496" y="8108"/>
                  </a:lnTo>
                  <a:lnTo>
                    <a:pt x="8862" y="9177"/>
                  </a:lnTo>
                  <a:lnTo>
                    <a:pt x="6820" y="10843"/>
                  </a:lnTo>
                  <a:lnTo>
                    <a:pt x="4507" y="12906"/>
                  </a:lnTo>
                  <a:lnTo>
                    <a:pt x="2964" y="15233"/>
                  </a:lnTo>
                  <a:lnTo>
                    <a:pt x="1936" y="17737"/>
                  </a:lnTo>
                  <a:lnTo>
                    <a:pt x="1251" y="20359"/>
                  </a:lnTo>
                  <a:lnTo>
                    <a:pt x="794" y="23060"/>
                  </a:lnTo>
                  <a:lnTo>
                    <a:pt x="489" y="25813"/>
                  </a:lnTo>
                  <a:lnTo>
                    <a:pt x="286" y="28600"/>
                  </a:lnTo>
                  <a:lnTo>
                    <a:pt x="150" y="31411"/>
                  </a:lnTo>
                  <a:lnTo>
                    <a:pt x="0" y="37074"/>
                  </a:lnTo>
                  <a:lnTo>
                    <a:pt x="912" y="38966"/>
                  </a:lnTo>
                  <a:lnTo>
                    <a:pt x="2473" y="40227"/>
                  </a:lnTo>
                  <a:lnTo>
                    <a:pt x="7271" y="42250"/>
                  </a:lnTo>
                  <a:lnTo>
                    <a:pt x="9570" y="42417"/>
                  </a:lnTo>
                  <a:lnTo>
                    <a:pt x="13007" y="42527"/>
                  </a:lnTo>
                  <a:lnTo>
                    <a:pt x="32027" y="42683"/>
                  </a:lnTo>
                  <a:lnTo>
                    <a:pt x="41313" y="42705"/>
                  </a:lnTo>
                  <a:lnTo>
                    <a:pt x="48457" y="41767"/>
                  </a:lnTo>
                  <a:lnTo>
                    <a:pt x="54172" y="40189"/>
                  </a:lnTo>
                  <a:lnTo>
                    <a:pt x="65637" y="35363"/>
                  </a:lnTo>
                  <a:lnTo>
                    <a:pt x="67530" y="34015"/>
                  </a:lnTo>
                  <a:lnTo>
                    <a:pt x="69745" y="32164"/>
                  </a:lnTo>
                  <a:lnTo>
                    <a:pt x="72174" y="29977"/>
                  </a:lnTo>
                  <a:lnTo>
                    <a:pt x="73793" y="27566"/>
                  </a:lnTo>
                  <a:lnTo>
                    <a:pt x="74873" y="25007"/>
                  </a:lnTo>
                  <a:lnTo>
                    <a:pt x="76606" y="18606"/>
                  </a:lnTo>
                  <a:lnTo>
                    <a:pt x="75795" y="17129"/>
                  </a:lnTo>
                  <a:lnTo>
                    <a:pt x="74303" y="15191"/>
                  </a:lnTo>
                  <a:lnTo>
                    <a:pt x="72355" y="12947"/>
                  </a:lnTo>
                  <a:lnTo>
                    <a:pt x="70104" y="11450"/>
                  </a:lnTo>
                  <a:lnTo>
                    <a:pt x="67651" y="10453"/>
                  </a:lnTo>
                  <a:lnTo>
                    <a:pt x="65063" y="9788"/>
                  </a:lnTo>
                  <a:lnTo>
                    <a:pt x="63338" y="8392"/>
                  </a:lnTo>
                  <a:lnTo>
                    <a:pt x="62187" y="6509"/>
                  </a:lnTo>
                  <a:lnTo>
                    <a:pt x="61420" y="4301"/>
                  </a:lnTo>
                  <a:lnTo>
                    <a:pt x="59957" y="2830"/>
                  </a:lnTo>
                  <a:lnTo>
                    <a:pt x="58028" y="1848"/>
                  </a:lnTo>
                  <a:lnTo>
                    <a:pt x="55790" y="1194"/>
                  </a:lnTo>
                  <a:lnTo>
                    <a:pt x="53346" y="758"/>
                  </a:lnTo>
                  <a:lnTo>
                    <a:pt x="50764" y="468"/>
                  </a:lnTo>
                  <a:lnTo>
                    <a:pt x="48090" y="273"/>
                  </a:lnTo>
                  <a:lnTo>
                    <a:pt x="45355" y="144"/>
                  </a:lnTo>
                  <a:lnTo>
                    <a:pt x="39775" y="0"/>
                  </a:lnTo>
                  <a:lnTo>
                    <a:pt x="35049" y="1867"/>
                  </a:lnTo>
                  <a:lnTo>
                    <a:pt x="29041" y="5017"/>
                  </a:lnTo>
                  <a:lnTo>
                    <a:pt x="12519" y="14657"/>
                  </a:lnTo>
                  <a:lnTo>
                    <a:pt x="11163" y="16401"/>
                  </a:lnTo>
                  <a:lnTo>
                    <a:pt x="10260" y="18516"/>
                  </a:lnTo>
                  <a:lnTo>
                    <a:pt x="9657" y="20878"/>
                  </a:lnTo>
                  <a:lnTo>
                    <a:pt x="9255" y="24358"/>
                  </a:lnTo>
                  <a:lnTo>
                    <a:pt x="8987" y="28583"/>
                  </a:lnTo>
                  <a:lnTo>
                    <a:pt x="8809" y="33305"/>
                  </a:lnTo>
                  <a:lnTo>
                    <a:pt x="9643" y="36453"/>
                  </a:lnTo>
                  <a:lnTo>
                    <a:pt x="11151" y="38551"/>
                  </a:lnTo>
                  <a:lnTo>
                    <a:pt x="13109" y="39950"/>
                  </a:lnTo>
                  <a:lnTo>
                    <a:pt x="15366" y="41835"/>
                  </a:lnTo>
                  <a:lnTo>
                    <a:pt x="17824" y="44045"/>
                  </a:lnTo>
                  <a:lnTo>
                    <a:pt x="20415" y="46470"/>
                  </a:lnTo>
                  <a:lnTo>
                    <a:pt x="23095" y="48087"/>
                  </a:lnTo>
                  <a:lnTo>
                    <a:pt x="25834" y="49165"/>
                  </a:lnTo>
                  <a:lnTo>
                    <a:pt x="28613" y="49883"/>
                  </a:lnTo>
                  <a:lnTo>
                    <a:pt x="32370" y="50363"/>
                  </a:lnTo>
                  <a:lnTo>
                    <a:pt x="36780" y="50682"/>
                  </a:lnTo>
                  <a:lnTo>
                    <a:pt x="45807" y="51037"/>
                  </a:lnTo>
                  <a:lnTo>
                    <a:pt x="56244" y="51236"/>
                  </a:lnTo>
                  <a:lnTo>
                    <a:pt x="71214" y="51309"/>
                  </a:lnTo>
                  <a:lnTo>
                    <a:pt x="74106" y="50361"/>
                  </a:lnTo>
                  <a:lnTo>
                    <a:pt x="76986" y="48775"/>
                  </a:lnTo>
                  <a:lnTo>
                    <a:pt x="83902" y="43939"/>
                  </a:lnTo>
                  <a:lnTo>
                    <a:pt x="85422" y="43542"/>
                  </a:lnTo>
                  <a:lnTo>
                    <a:pt x="87388" y="43278"/>
                  </a:lnTo>
                  <a:lnTo>
                    <a:pt x="89651" y="43101"/>
                  </a:lnTo>
                  <a:lnTo>
                    <a:pt x="91160" y="42031"/>
                  </a:lnTo>
                  <a:lnTo>
                    <a:pt x="92165" y="40365"/>
                  </a:lnTo>
                  <a:lnTo>
                    <a:pt x="92836" y="38302"/>
                  </a:lnTo>
                  <a:lnTo>
                    <a:pt x="93283" y="35974"/>
                  </a:lnTo>
                  <a:lnTo>
                    <a:pt x="93581" y="33470"/>
                  </a:lnTo>
                  <a:lnTo>
                    <a:pt x="93780" y="30847"/>
                  </a:lnTo>
                  <a:lnTo>
                    <a:pt x="92960" y="28147"/>
                  </a:lnTo>
                  <a:lnTo>
                    <a:pt x="91460" y="25394"/>
                  </a:lnTo>
                  <a:lnTo>
                    <a:pt x="86761" y="18682"/>
                  </a:lnTo>
                  <a:lnTo>
                    <a:pt x="84471" y="17180"/>
                  </a:lnTo>
                  <a:lnTo>
                    <a:pt x="81038" y="15225"/>
                  </a:lnTo>
                  <a:lnTo>
                    <a:pt x="70944" y="9795"/>
                  </a:lnTo>
                  <a:lnTo>
                    <a:pt x="68211" y="9349"/>
                  </a:lnTo>
                  <a:lnTo>
                    <a:pt x="64484" y="9052"/>
                  </a:lnTo>
                  <a:lnTo>
                    <a:pt x="60094" y="8854"/>
                  </a:lnTo>
                  <a:lnTo>
                    <a:pt x="50137" y="8634"/>
                  </a:lnTo>
                  <a:lnTo>
                    <a:pt x="44814" y="8575"/>
                  </a:lnTo>
                  <a:lnTo>
                    <a:pt x="40313" y="9489"/>
                  </a:lnTo>
                  <a:lnTo>
                    <a:pt x="36360" y="11050"/>
                  </a:lnTo>
                  <a:lnTo>
                    <a:pt x="32773" y="13044"/>
                  </a:lnTo>
                  <a:lnTo>
                    <a:pt x="23706" y="17799"/>
                  </a:lnTo>
                  <a:lnTo>
                    <a:pt x="18621" y="20400"/>
                  </a:lnTo>
                  <a:lnTo>
                    <a:pt x="14279" y="23087"/>
                  </a:lnTo>
                  <a:lnTo>
                    <a:pt x="10432" y="25831"/>
                  </a:lnTo>
                  <a:lnTo>
                    <a:pt x="6914" y="28612"/>
                  </a:lnTo>
                  <a:lnTo>
                    <a:pt x="4569" y="31419"/>
                  </a:lnTo>
                  <a:lnTo>
                    <a:pt x="3006" y="34243"/>
                  </a:lnTo>
                  <a:lnTo>
                    <a:pt x="497" y="41068"/>
                  </a:lnTo>
                  <a:lnTo>
                    <a:pt x="2196" y="42580"/>
                  </a:lnTo>
                  <a:lnTo>
                    <a:pt x="5234" y="44542"/>
                  </a:lnTo>
                  <a:lnTo>
                    <a:pt x="9164" y="46801"/>
                  </a:lnTo>
                  <a:lnTo>
                    <a:pt x="12737" y="48308"/>
                  </a:lnTo>
                  <a:lnTo>
                    <a:pt x="16071" y="49312"/>
                  </a:lnTo>
                  <a:lnTo>
                    <a:pt x="19246" y="49982"/>
                  </a:lnTo>
                  <a:lnTo>
                    <a:pt x="23268" y="50428"/>
                  </a:lnTo>
                  <a:lnTo>
                    <a:pt x="27854" y="50726"/>
                  </a:lnTo>
                  <a:lnTo>
                    <a:pt x="32817" y="50924"/>
                  </a:lnTo>
                  <a:lnTo>
                    <a:pt x="38030" y="50104"/>
                  </a:lnTo>
                  <a:lnTo>
                    <a:pt x="43411" y="48605"/>
                  </a:lnTo>
                  <a:lnTo>
                    <a:pt x="48903" y="46652"/>
                  </a:lnTo>
                  <a:lnTo>
                    <a:pt x="53517" y="45350"/>
                  </a:lnTo>
                  <a:lnTo>
                    <a:pt x="57545" y="44483"/>
                  </a:lnTo>
                  <a:lnTo>
                    <a:pt x="61183" y="43905"/>
                  </a:lnTo>
                  <a:lnTo>
                    <a:pt x="65514" y="42567"/>
                  </a:lnTo>
                  <a:lnTo>
                    <a:pt x="70306" y="40722"/>
                  </a:lnTo>
                  <a:lnTo>
                    <a:pt x="75405" y="38540"/>
                  </a:lnTo>
                  <a:lnTo>
                    <a:pt x="79757" y="37085"/>
                  </a:lnTo>
                  <a:lnTo>
                    <a:pt x="83612" y="36115"/>
                  </a:lnTo>
                  <a:lnTo>
                    <a:pt x="87133" y="35469"/>
                  </a:lnTo>
                  <a:lnTo>
                    <a:pt x="89481" y="34085"/>
                  </a:lnTo>
                  <a:lnTo>
                    <a:pt x="91047" y="32210"/>
                  </a:lnTo>
                  <a:lnTo>
                    <a:pt x="92090" y="30008"/>
                  </a:lnTo>
                  <a:lnTo>
                    <a:pt x="91833" y="28540"/>
                  </a:lnTo>
                  <a:lnTo>
                    <a:pt x="90710" y="27561"/>
                  </a:lnTo>
                  <a:lnTo>
                    <a:pt x="89008" y="26909"/>
                  </a:lnTo>
                  <a:lnTo>
                    <a:pt x="86921" y="26473"/>
                  </a:lnTo>
                  <a:lnTo>
                    <a:pt x="84577" y="26183"/>
                  </a:lnTo>
                  <a:lnTo>
                    <a:pt x="68459" y="17031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PenAnnotation1372"/>
            <p:cNvSpPr/>
            <p:nvPr/>
          </p:nvSpPr>
          <p:spPr>
            <a:xfrm>
              <a:off x="4006694" y="4937793"/>
              <a:ext cx="131981" cy="75802"/>
            </a:xfrm>
            <a:custGeom>
              <a:avLst/>
              <a:gdLst/>
              <a:ahLst/>
              <a:cxnLst/>
              <a:rect l="0" t="0" r="0" b="0"/>
              <a:pathLst>
                <a:path w="131981" h="75802">
                  <a:moveTo>
                    <a:pt x="85246" y="42829"/>
                  </a:moveTo>
                  <a:lnTo>
                    <a:pt x="43856" y="42829"/>
                  </a:lnTo>
                  <a:lnTo>
                    <a:pt x="39555" y="43782"/>
                  </a:lnTo>
                  <a:lnTo>
                    <a:pt x="35735" y="45369"/>
                  </a:lnTo>
                  <a:lnTo>
                    <a:pt x="32236" y="47380"/>
                  </a:lnTo>
                  <a:lnTo>
                    <a:pt x="28951" y="48721"/>
                  </a:lnTo>
                  <a:lnTo>
                    <a:pt x="25808" y="49614"/>
                  </a:lnTo>
                  <a:lnTo>
                    <a:pt x="22760" y="50210"/>
                  </a:lnTo>
                  <a:lnTo>
                    <a:pt x="21682" y="50607"/>
                  </a:lnTo>
                  <a:lnTo>
                    <a:pt x="21915" y="50872"/>
                  </a:lnTo>
                  <a:lnTo>
                    <a:pt x="24582" y="51297"/>
                  </a:lnTo>
                  <a:lnTo>
                    <a:pt x="25753" y="52284"/>
                  </a:lnTo>
                  <a:lnTo>
                    <a:pt x="27486" y="53895"/>
                  </a:lnTo>
                  <a:lnTo>
                    <a:pt x="29594" y="55922"/>
                  </a:lnTo>
                  <a:lnTo>
                    <a:pt x="31952" y="57273"/>
                  </a:lnTo>
                  <a:lnTo>
                    <a:pt x="34477" y="58173"/>
                  </a:lnTo>
                  <a:lnTo>
                    <a:pt x="37112" y="58773"/>
                  </a:lnTo>
                  <a:lnTo>
                    <a:pt x="39821" y="60126"/>
                  </a:lnTo>
                  <a:lnTo>
                    <a:pt x="42580" y="61981"/>
                  </a:lnTo>
                  <a:lnTo>
                    <a:pt x="49301" y="67249"/>
                  </a:lnTo>
                  <a:lnTo>
                    <a:pt x="50805" y="66729"/>
                  </a:lnTo>
                  <a:lnTo>
                    <a:pt x="52760" y="65430"/>
                  </a:lnTo>
                  <a:lnTo>
                    <a:pt x="55016" y="63612"/>
                  </a:lnTo>
                  <a:lnTo>
                    <a:pt x="58425" y="62399"/>
                  </a:lnTo>
                  <a:lnTo>
                    <a:pt x="62603" y="61591"/>
                  </a:lnTo>
                  <a:lnTo>
                    <a:pt x="67292" y="61052"/>
                  </a:lnTo>
                  <a:lnTo>
                    <a:pt x="71372" y="60692"/>
                  </a:lnTo>
                  <a:lnTo>
                    <a:pt x="75044" y="60453"/>
                  </a:lnTo>
                  <a:lnTo>
                    <a:pt x="78445" y="60293"/>
                  </a:lnTo>
                  <a:lnTo>
                    <a:pt x="82617" y="58282"/>
                  </a:lnTo>
                  <a:lnTo>
                    <a:pt x="87303" y="55036"/>
                  </a:lnTo>
                  <a:lnTo>
                    <a:pt x="92332" y="50967"/>
                  </a:lnTo>
                  <a:lnTo>
                    <a:pt x="96638" y="48254"/>
                  </a:lnTo>
                  <a:lnTo>
                    <a:pt x="100460" y="46446"/>
                  </a:lnTo>
                  <a:lnTo>
                    <a:pt x="103961" y="45241"/>
                  </a:lnTo>
                  <a:lnTo>
                    <a:pt x="106295" y="43484"/>
                  </a:lnTo>
                  <a:lnTo>
                    <a:pt x="107851" y="41361"/>
                  </a:lnTo>
                  <a:lnTo>
                    <a:pt x="108888" y="38993"/>
                  </a:lnTo>
                  <a:lnTo>
                    <a:pt x="109580" y="36461"/>
                  </a:lnTo>
                  <a:lnTo>
                    <a:pt x="110041" y="33822"/>
                  </a:lnTo>
                  <a:lnTo>
                    <a:pt x="110349" y="31109"/>
                  </a:lnTo>
                  <a:lnTo>
                    <a:pt x="110553" y="28348"/>
                  </a:lnTo>
                  <a:lnTo>
                    <a:pt x="110690" y="25555"/>
                  </a:lnTo>
                  <a:lnTo>
                    <a:pt x="110781" y="22741"/>
                  </a:lnTo>
                  <a:lnTo>
                    <a:pt x="109889" y="20864"/>
                  </a:lnTo>
                  <a:lnTo>
                    <a:pt x="108342" y="19614"/>
                  </a:lnTo>
                  <a:lnTo>
                    <a:pt x="106358" y="18780"/>
                  </a:lnTo>
                  <a:lnTo>
                    <a:pt x="104083" y="17271"/>
                  </a:lnTo>
                  <a:lnTo>
                    <a:pt x="101614" y="15313"/>
                  </a:lnTo>
                  <a:lnTo>
                    <a:pt x="95358" y="9877"/>
                  </a:lnTo>
                  <a:lnTo>
                    <a:pt x="92939" y="8479"/>
                  </a:lnTo>
                  <a:lnTo>
                    <a:pt x="85173" y="4385"/>
                  </a:lnTo>
                  <a:lnTo>
                    <a:pt x="81387" y="2912"/>
                  </a:lnTo>
                  <a:lnTo>
                    <a:pt x="77911" y="1930"/>
                  </a:lnTo>
                  <a:lnTo>
                    <a:pt x="74641" y="1276"/>
                  </a:lnTo>
                  <a:lnTo>
                    <a:pt x="71508" y="839"/>
                  </a:lnTo>
                  <a:lnTo>
                    <a:pt x="68467" y="548"/>
                  </a:lnTo>
                  <a:lnTo>
                    <a:pt x="65488" y="354"/>
                  </a:lnTo>
                  <a:lnTo>
                    <a:pt x="62549" y="225"/>
                  </a:lnTo>
                  <a:lnTo>
                    <a:pt x="56743" y="82"/>
                  </a:lnTo>
                  <a:lnTo>
                    <a:pt x="48120" y="0"/>
                  </a:lnTo>
                  <a:lnTo>
                    <a:pt x="45255" y="942"/>
                  </a:lnTo>
                  <a:lnTo>
                    <a:pt x="42392" y="2522"/>
                  </a:lnTo>
                  <a:lnTo>
                    <a:pt x="39532" y="4528"/>
                  </a:lnTo>
                  <a:lnTo>
                    <a:pt x="35720" y="5865"/>
                  </a:lnTo>
                  <a:lnTo>
                    <a:pt x="31273" y="6757"/>
                  </a:lnTo>
                  <a:lnTo>
                    <a:pt x="26404" y="7351"/>
                  </a:lnTo>
                  <a:lnTo>
                    <a:pt x="23158" y="8699"/>
                  </a:lnTo>
                  <a:lnTo>
                    <a:pt x="20994" y="10551"/>
                  </a:lnTo>
                  <a:lnTo>
                    <a:pt x="19551" y="12738"/>
                  </a:lnTo>
                  <a:lnTo>
                    <a:pt x="17637" y="14196"/>
                  </a:lnTo>
                  <a:lnTo>
                    <a:pt x="15408" y="15168"/>
                  </a:lnTo>
                  <a:lnTo>
                    <a:pt x="12969" y="15816"/>
                  </a:lnTo>
                  <a:lnTo>
                    <a:pt x="10391" y="17201"/>
                  </a:lnTo>
                  <a:lnTo>
                    <a:pt x="7721" y="19076"/>
                  </a:lnTo>
                  <a:lnTo>
                    <a:pt x="4987" y="21279"/>
                  </a:lnTo>
                  <a:lnTo>
                    <a:pt x="3165" y="23699"/>
                  </a:lnTo>
                  <a:lnTo>
                    <a:pt x="1950" y="26266"/>
                  </a:lnTo>
                  <a:lnTo>
                    <a:pt x="1140" y="28930"/>
                  </a:lnTo>
                  <a:lnTo>
                    <a:pt x="600" y="31658"/>
                  </a:lnTo>
                  <a:lnTo>
                    <a:pt x="240" y="34429"/>
                  </a:lnTo>
                  <a:lnTo>
                    <a:pt x="0" y="37229"/>
                  </a:lnTo>
                  <a:lnTo>
                    <a:pt x="793" y="41001"/>
                  </a:lnTo>
                  <a:lnTo>
                    <a:pt x="2274" y="45420"/>
                  </a:lnTo>
                  <a:lnTo>
                    <a:pt x="4214" y="50271"/>
                  </a:lnTo>
                  <a:lnTo>
                    <a:pt x="5507" y="54458"/>
                  </a:lnTo>
                  <a:lnTo>
                    <a:pt x="6369" y="58202"/>
                  </a:lnTo>
                  <a:lnTo>
                    <a:pt x="6943" y="61650"/>
                  </a:lnTo>
                  <a:lnTo>
                    <a:pt x="9232" y="63949"/>
                  </a:lnTo>
                  <a:lnTo>
                    <a:pt x="12662" y="65482"/>
                  </a:lnTo>
                  <a:lnTo>
                    <a:pt x="16854" y="66503"/>
                  </a:lnTo>
                  <a:lnTo>
                    <a:pt x="24411" y="67185"/>
                  </a:lnTo>
                  <a:lnTo>
                    <a:pt x="34212" y="67639"/>
                  </a:lnTo>
                  <a:lnTo>
                    <a:pt x="45508" y="67941"/>
                  </a:lnTo>
                  <a:lnTo>
                    <a:pt x="53039" y="67191"/>
                  </a:lnTo>
                  <a:lnTo>
                    <a:pt x="58059" y="65738"/>
                  </a:lnTo>
                  <a:lnTo>
                    <a:pt x="61406" y="63816"/>
                  </a:lnTo>
                  <a:lnTo>
                    <a:pt x="64590" y="62536"/>
                  </a:lnTo>
                  <a:lnTo>
                    <a:pt x="67665" y="61682"/>
                  </a:lnTo>
                  <a:lnTo>
                    <a:pt x="70668" y="61113"/>
                  </a:lnTo>
                  <a:lnTo>
                    <a:pt x="75527" y="58828"/>
                  </a:lnTo>
                  <a:lnTo>
                    <a:pt x="81624" y="55400"/>
                  </a:lnTo>
                  <a:lnTo>
                    <a:pt x="98288" y="45312"/>
                  </a:lnTo>
                  <a:lnTo>
                    <a:pt x="100608" y="44485"/>
                  </a:lnTo>
                  <a:lnTo>
                    <a:pt x="103107" y="43933"/>
                  </a:lnTo>
                  <a:lnTo>
                    <a:pt x="105726" y="43565"/>
                  </a:lnTo>
                  <a:lnTo>
                    <a:pt x="107471" y="42367"/>
                  </a:lnTo>
                  <a:lnTo>
                    <a:pt x="108635" y="40616"/>
                  </a:lnTo>
                  <a:lnTo>
                    <a:pt x="109411" y="38496"/>
                  </a:lnTo>
                  <a:lnTo>
                    <a:pt x="110881" y="37083"/>
                  </a:lnTo>
                  <a:lnTo>
                    <a:pt x="112813" y="36141"/>
                  </a:lnTo>
                  <a:lnTo>
                    <a:pt x="115054" y="35513"/>
                  </a:lnTo>
                  <a:lnTo>
                    <a:pt x="116548" y="34141"/>
                  </a:lnTo>
                  <a:lnTo>
                    <a:pt x="117544" y="32275"/>
                  </a:lnTo>
                  <a:lnTo>
                    <a:pt x="118208" y="30078"/>
                  </a:lnTo>
                  <a:lnTo>
                    <a:pt x="117698" y="27661"/>
                  </a:lnTo>
                  <a:lnTo>
                    <a:pt x="116405" y="25097"/>
                  </a:lnTo>
                  <a:lnTo>
                    <a:pt x="112038" y="18689"/>
                  </a:lnTo>
                  <a:lnTo>
                    <a:pt x="108822" y="18163"/>
                  </a:lnTo>
                  <a:lnTo>
                    <a:pt x="103821" y="17813"/>
                  </a:lnTo>
                  <a:lnTo>
                    <a:pt x="97629" y="17579"/>
                  </a:lnTo>
                  <a:lnTo>
                    <a:pt x="75263" y="17250"/>
                  </a:lnTo>
                  <a:lnTo>
                    <a:pt x="55089" y="17153"/>
                  </a:lnTo>
                  <a:lnTo>
                    <a:pt x="49901" y="18092"/>
                  </a:lnTo>
                  <a:lnTo>
                    <a:pt x="45490" y="19670"/>
                  </a:lnTo>
                  <a:lnTo>
                    <a:pt x="41596" y="21675"/>
                  </a:lnTo>
                  <a:lnTo>
                    <a:pt x="38049" y="23011"/>
                  </a:lnTo>
                  <a:lnTo>
                    <a:pt x="34731" y="23902"/>
                  </a:lnTo>
                  <a:lnTo>
                    <a:pt x="31566" y="24496"/>
                  </a:lnTo>
                  <a:lnTo>
                    <a:pt x="28505" y="25845"/>
                  </a:lnTo>
                  <a:lnTo>
                    <a:pt x="25511" y="27696"/>
                  </a:lnTo>
                  <a:lnTo>
                    <a:pt x="22562" y="29883"/>
                  </a:lnTo>
                  <a:lnTo>
                    <a:pt x="19644" y="32293"/>
                  </a:lnTo>
                  <a:lnTo>
                    <a:pt x="16746" y="34853"/>
                  </a:lnTo>
                  <a:lnTo>
                    <a:pt x="13862" y="37512"/>
                  </a:lnTo>
                  <a:lnTo>
                    <a:pt x="11939" y="41189"/>
                  </a:lnTo>
                  <a:lnTo>
                    <a:pt x="10657" y="45546"/>
                  </a:lnTo>
                  <a:lnTo>
                    <a:pt x="8600" y="57124"/>
                  </a:lnTo>
                  <a:lnTo>
                    <a:pt x="9383" y="59027"/>
                  </a:lnTo>
                  <a:lnTo>
                    <a:pt x="10858" y="61247"/>
                  </a:lnTo>
                  <a:lnTo>
                    <a:pt x="15519" y="67105"/>
                  </a:lnTo>
                  <a:lnTo>
                    <a:pt x="18758" y="68538"/>
                  </a:lnTo>
                  <a:lnTo>
                    <a:pt x="23775" y="70446"/>
                  </a:lnTo>
                  <a:lnTo>
                    <a:pt x="29978" y="72671"/>
                  </a:lnTo>
                  <a:lnTo>
                    <a:pt x="35066" y="74153"/>
                  </a:lnTo>
                  <a:lnTo>
                    <a:pt x="39410" y="75142"/>
                  </a:lnTo>
                  <a:lnTo>
                    <a:pt x="43258" y="75801"/>
                  </a:lnTo>
                  <a:lnTo>
                    <a:pt x="48682" y="75288"/>
                  </a:lnTo>
                  <a:lnTo>
                    <a:pt x="55154" y="73993"/>
                  </a:lnTo>
                  <a:lnTo>
                    <a:pt x="62328" y="72178"/>
                  </a:lnTo>
                  <a:lnTo>
                    <a:pt x="69014" y="70967"/>
                  </a:lnTo>
                  <a:lnTo>
                    <a:pt x="75378" y="70161"/>
                  </a:lnTo>
                  <a:lnTo>
                    <a:pt x="81524" y="69622"/>
                  </a:lnTo>
                  <a:lnTo>
                    <a:pt x="88480" y="67359"/>
                  </a:lnTo>
                  <a:lnTo>
                    <a:pt x="95974" y="63945"/>
                  </a:lnTo>
                  <a:lnTo>
                    <a:pt x="114881" y="53879"/>
                  </a:lnTo>
                  <a:lnTo>
                    <a:pt x="117386" y="52101"/>
                  </a:lnTo>
                  <a:lnTo>
                    <a:pt x="120007" y="49963"/>
                  </a:lnTo>
                  <a:lnTo>
                    <a:pt x="122707" y="47585"/>
                  </a:lnTo>
                  <a:lnTo>
                    <a:pt x="125460" y="45047"/>
                  </a:lnTo>
                  <a:lnTo>
                    <a:pt x="131059" y="39687"/>
                  </a:lnTo>
                  <a:lnTo>
                    <a:pt x="131980" y="37877"/>
                  </a:lnTo>
                  <a:lnTo>
                    <a:pt x="131642" y="36670"/>
                  </a:lnTo>
                  <a:lnTo>
                    <a:pt x="128726" y="34377"/>
                  </a:lnTo>
                  <a:lnTo>
                    <a:pt x="126615" y="32432"/>
                  </a:lnTo>
                  <a:lnTo>
                    <a:pt x="124255" y="30183"/>
                  </a:lnTo>
                  <a:lnTo>
                    <a:pt x="121729" y="28683"/>
                  </a:lnTo>
                  <a:lnTo>
                    <a:pt x="119093" y="27683"/>
                  </a:lnTo>
                  <a:lnTo>
                    <a:pt x="116383" y="27017"/>
                  </a:lnTo>
                  <a:lnTo>
                    <a:pt x="112671" y="25620"/>
                  </a:lnTo>
                  <a:lnTo>
                    <a:pt x="108292" y="23737"/>
                  </a:lnTo>
                  <a:lnTo>
                    <a:pt x="103467" y="21529"/>
                  </a:lnTo>
                  <a:lnTo>
                    <a:pt x="96441" y="20056"/>
                  </a:lnTo>
                  <a:lnTo>
                    <a:pt x="87947" y="19075"/>
                  </a:lnTo>
                  <a:lnTo>
                    <a:pt x="78474" y="18420"/>
                  </a:lnTo>
                  <a:lnTo>
                    <a:pt x="71206" y="18937"/>
                  </a:lnTo>
                  <a:lnTo>
                    <a:pt x="65408" y="20233"/>
                  </a:lnTo>
                  <a:lnTo>
                    <a:pt x="53811" y="24607"/>
                  </a:lnTo>
                  <a:lnTo>
                    <a:pt x="54764" y="25919"/>
                  </a:lnTo>
                  <a:lnTo>
                    <a:pt x="57304" y="27746"/>
                  </a:lnTo>
                  <a:lnTo>
                    <a:pt x="60903" y="29916"/>
                  </a:lnTo>
                  <a:lnTo>
                    <a:pt x="65207" y="32316"/>
                  </a:lnTo>
                  <a:lnTo>
                    <a:pt x="75070" y="37521"/>
                  </a:lnTo>
                  <a:lnTo>
                    <a:pt x="79414" y="39291"/>
                  </a:lnTo>
                  <a:lnTo>
                    <a:pt x="83263" y="40470"/>
                  </a:lnTo>
                  <a:lnTo>
                    <a:pt x="86781" y="41256"/>
                  </a:lnTo>
                  <a:lnTo>
                    <a:pt x="90079" y="40828"/>
                  </a:lnTo>
                  <a:lnTo>
                    <a:pt x="93230" y="39590"/>
                  </a:lnTo>
                  <a:lnTo>
                    <a:pt x="100581" y="35310"/>
                  </a:lnTo>
                  <a:lnTo>
                    <a:pt x="101185" y="34007"/>
                  </a:lnTo>
                  <a:lnTo>
                    <a:pt x="101586" y="32185"/>
                  </a:lnTo>
                  <a:lnTo>
                    <a:pt x="93818" y="25684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3" name="TextBox 52"/>
          <p:cNvSpPr txBox="1"/>
          <p:nvPr/>
        </p:nvSpPr>
        <p:spPr>
          <a:xfrm>
            <a:off x="3328987" y="4972050"/>
            <a:ext cx="9144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>
                <a:solidFill>
                  <a:srgbClr val="0000C0"/>
                </a:solidFill>
              </a:rPr>
              <a:t>...</a:t>
            </a:r>
            <a:endParaRPr lang="en-US">
              <a:solidFill>
                <a:srgbClr val="0000C0"/>
              </a:solidFill>
            </a:endParaRPr>
          </a:p>
        </p:txBody>
      </p:sp>
      <p:sp>
        <p:nvSpPr>
          <p:cNvPr id="55" name="SMARTPenAnnotation1480"/>
          <p:cNvSpPr/>
          <p:nvPr/>
        </p:nvSpPr>
        <p:spPr>
          <a:xfrm>
            <a:off x="3458073" y="5769412"/>
            <a:ext cx="76505" cy="59889"/>
          </a:xfrm>
          <a:custGeom>
            <a:avLst/>
            <a:gdLst/>
            <a:ahLst/>
            <a:cxnLst/>
            <a:rect l="0" t="0" r="0" b="0"/>
            <a:pathLst>
              <a:path w="76505" h="59889">
                <a:moveTo>
                  <a:pt x="42364" y="17025"/>
                </a:moveTo>
                <a:lnTo>
                  <a:pt x="22213" y="17025"/>
                </a:lnTo>
                <a:lnTo>
                  <a:pt x="20358" y="16073"/>
                </a:lnTo>
                <a:lnTo>
                  <a:pt x="19120" y="14485"/>
                </a:lnTo>
                <a:lnTo>
                  <a:pt x="18296" y="12475"/>
                </a:lnTo>
                <a:lnTo>
                  <a:pt x="17746" y="10181"/>
                </a:lnTo>
                <a:lnTo>
                  <a:pt x="17379" y="7700"/>
                </a:lnTo>
                <a:lnTo>
                  <a:pt x="16792" y="1425"/>
                </a:lnTo>
                <a:lnTo>
                  <a:pt x="18648" y="910"/>
                </a:lnTo>
                <a:lnTo>
                  <a:pt x="21791" y="567"/>
                </a:lnTo>
                <a:lnTo>
                  <a:pt x="25791" y="338"/>
                </a:lnTo>
                <a:lnTo>
                  <a:pt x="28458" y="1138"/>
                </a:lnTo>
                <a:lnTo>
                  <a:pt x="30236" y="2624"/>
                </a:lnTo>
                <a:lnTo>
                  <a:pt x="33089" y="7302"/>
                </a:lnTo>
                <a:lnTo>
                  <a:pt x="33323" y="8638"/>
                </a:lnTo>
                <a:lnTo>
                  <a:pt x="33480" y="10481"/>
                </a:lnTo>
                <a:lnTo>
                  <a:pt x="33583" y="12662"/>
                </a:lnTo>
                <a:lnTo>
                  <a:pt x="33699" y="17626"/>
                </a:lnTo>
                <a:lnTo>
                  <a:pt x="33773" y="24023"/>
                </a:lnTo>
                <a:lnTo>
                  <a:pt x="32827" y="24548"/>
                </a:lnTo>
                <a:lnTo>
                  <a:pt x="31243" y="24898"/>
                </a:lnTo>
                <a:lnTo>
                  <a:pt x="29235" y="25131"/>
                </a:lnTo>
                <a:lnTo>
                  <a:pt x="26944" y="25287"/>
                </a:lnTo>
                <a:lnTo>
                  <a:pt x="24464" y="25390"/>
                </a:lnTo>
                <a:lnTo>
                  <a:pt x="19169" y="25505"/>
                </a:lnTo>
                <a:lnTo>
                  <a:pt x="5172" y="25586"/>
                </a:lnTo>
                <a:lnTo>
                  <a:pt x="3282" y="24637"/>
                </a:lnTo>
                <a:lnTo>
                  <a:pt x="2022" y="23052"/>
                </a:lnTo>
                <a:lnTo>
                  <a:pt x="0" y="18216"/>
                </a:lnTo>
                <a:lnTo>
                  <a:pt x="786" y="16866"/>
                </a:lnTo>
                <a:lnTo>
                  <a:pt x="2263" y="15014"/>
                </a:lnTo>
                <a:lnTo>
                  <a:pt x="6926" y="9749"/>
                </a:lnTo>
                <a:lnTo>
                  <a:pt x="9214" y="8364"/>
                </a:lnTo>
                <a:lnTo>
                  <a:pt x="12644" y="6489"/>
                </a:lnTo>
                <a:lnTo>
                  <a:pt x="16836" y="4286"/>
                </a:lnTo>
                <a:lnTo>
                  <a:pt x="21535" y="2817"/>
                </a:lnTo>
                <a:lnTo>
                  <a:pt x="26573" y="1839"/>
                </a:lnTo>
                <a:lnTo>
                  <a:pt x="31837" y="1186"/>
                </a:lnTo>
                <a:lnTo>
                  <a:pt x="36298" y="750"/>
                </a:lnTo>
                <a:lnTo>
                  <a:pt x="40225" y="461"/>
                </a:lnTo>
                <a:lnTo>
                  <a:pt x="43795" y="267"/>
                </a:lnTo>
                <a:lnTo>
                  <a:pt x="47128" y="1090"/>
                </a:lnTo>
                <a:lnTo>
                  <a:pt x="50303" y="2592"/>
                </a:lnTo>
                <a:lnTo>
                  <a:pt x="53371" y="4546"/>
                </a:lnTo>
                <a:lnTo>
                  <a:pt x="56370" y="5848"/>
                </a:lnTo>
                <a:lnTo>
                  <a:pt x="59321" y="6716"/>
                </a:lnTo>
                <a:lnTo>
                  <a:pt x="62241" y="7295"/>
                </a:lnTo>
                <a:lnTo>
                  <a:pt x="65141" y="7681"/>
                </a:lnTo>
                <a:lnTo>
                  <a:pt x="68026" y="7938"/>
                </a:lnTo>
                <a:lnTo>
                  <a:pt x="70902" y="8110"/>
                </a:lnTo>
                <a:lnTo>
                  <a:pt x="72819" y="9177"/>
                </a:lnTo>
                <a:lnTo>
                  <a:pt x="74097" y="10840"/>
                </a:lnTo>
                <a:lnTo>
                  <a:pt x="76149" y="15803"/>
                </a:lnTo>
                <a:lnTo>
                  <a:pt x="76317" y="18116"/>
                </a:lnTo>
                <a:lnTo>
                  <a:pt x="76429" y="21562"/>
                </a:lnTo>
                <a:lnTo>
                  <a:pt x="76504" y="25764"/>
                </a:lnTo>
                <a:lnTo>
                  <a:pt x="73697" y="29519"/>
                </a:lnTo>
                <a:lnTo>
                  <a:pt x="68967" y="32974"/>
                </a:lnTo>
                <a:lnTo>
                  <a:pt x="62957" y="36230"/>
                </a:lnTo>
                <a:lnTo>
                  <a:pt x="57998" y="39354"/>
                </a:lnTo>
                <a:lnTo>
                  <a:pt x="53739" y="42389"/>
                </a:lnTo>
                <a:lnTo>
                  <a:pt x="49948" y="45364"/>
                </a:lnTo>
                <a:lnTo>
                  <a:pt x="45515" y="47348"/>
                </a:lnTo>
                <a:lnTo>
                  <a:pt x="40654" y="48670"/>
                </a:lnTo>
                <a:lnTo>
                  <a:pt x="35509" y="49552"/>
                </a:lnTo>
                <a:lnTo>
                  <a:pt x="31127" y="49187"/>
                </a:lnTo>
                <a:lnTo>
                  <a:pt x="27252" y="47992"/>
                </a:lnTo>
                <a:lnTo>
                  <a:pt x="23717" y="46242"/>
                </a:lnTo>
                <a:lnTo>
                  <a:pt x="20408" y="45076"/>
                </a:lnTo>
                <a:lnTo>
                  <a:pt x="17249" y="44298"/>
                </a:lnTo>
                <a:lnTo>
                  <a:pt x="14191" y="43780"/>
                </a:lnTo>
                <a:lnTo>
                  <a:pt x="12152" y="42482"/>
                </a:lnTo>
                <a:lnTo>
                  <a:pt x="10792" y="40663"/>
                </a:lnTo>
                <a:lnTo>
                  <a:pt x="9887" y="38499"/>
                </a:lnTo>
                <a:lnTo>
                  <a:pt x="10235" y="35151"/>
                </a:lnTo>
                <a:lnTo>
                  <a:pt x="11419" y="31014"/>
                </a:lnTo>
                <a:lnTo>
                  <a:pt x="13162" y="26351"/>
                </a:lnTo>
                <a:lnTo>
                  <a:pt x="14323" y="22290"/>
                </a:lnTo>
                <a:lnTo>
                  <a:pt x="15098" y="18630"/>
                </a:lnTo>
                <a:lnTo>
                  <a:pt x="16340" y="10463"/>
                </a:lnTo>
                <a:lnTo>
                  <a:pt x="18348" y="8840"/>
                </a:lnTo>
                <a:lnTo>
                  <a:pt x="21590" y="6806"/>
                </a:lnTo>
                <a:lnTo>
                  <a:pt x="31381" y="1248"/>
                </a:lnTo>
                <a:lnTo>
                  <a:pt x="33137" y="792"/>
                </a:lnTo>
                <a:lnTo>
                  <a:pt x="35260" y="488"/>
                </a:lnTo>
                <a:lnTo>
                  <a:pt x="37628" y="286"/>
                </a:lnTo>
                <a:lnTo>
                  <a:pt x="41112" y="150"/>
                </a:lnTo>
                <a:lnTo>
                  <a:pt x="50063" y="0"/>
                </a:lnTo>
                <a:lnTo>
                  <a:pt x="54164" y="913"/>
                </a:lnTo>
                <a:lnTo>
                  <a:pt x="57850" y="2474"/>
                </a:lnTo>
                <a:lnTo>
                  <a:pt x="61261" y="4467"/>
                </a:lnTo>
                <a:lnTo>
                  <a:pt x="64487" y="5795"/>
                </a:lnTo>
                <a:lnTo>
                  <a:pt x="67590" y="6681"/>
                </a:lnTo>
                <a:lnTo>
                  <a:pt x="70611" y="7272"/>
                </a:lnTo>
                <a:lnTo>
                  <a:pt x="72626" y="8618"/>
                </a:lnTo>
                <a:lnTo>
                  <a:pt x="73968" y="10468"/>
                </a:lnTo>
                <a:lnTo>
                  <a:pt x="76124" y="15730"/>
                </a:lnTo>
                <a:lnTo>
                  <a:pt x="76300" y="18067"/>
                </a:lnTo>
                <a:lnTo>
                  <a:pt x="76418" y="21529"/>
                </a:lnTo>
                <a:lnTo>
                  <a:pt x="76497" y="25743"/>
                </a:lnTo>
                <a:lnTo>
                  <a:pt x="75596" y="30457"/>
                </a:lnTo>
                <a:lnTo>
                  <a:pt x="74044" y="35505"/>
                </a:lnTo>
                <a:lnTo>
                  <a:pt x="72057" y="40775"/>
                </a:lnTo>
                <a:lnTo>
                  <a:pt x="68826" y="45241"/>
                </a:lnTo>
                <a:lnTo>
                  <a:pt x="64768" y="49171"/>
                </a:lnTo>
                <a:lnTo>
                  <a:pt x="60158" y="52743"/>
                </a:lnTo>
                <a:lnTo>
                  <a:pt x="55179" y="55125"/>
                </a:lnTo>
                <a:lnTo>
                  <a:pt x="49955" y="56712"/>
                </a:lnTo>
                <a:lnTo>
                  <a:pt x="44567" y="57771"/>
                </a:lnTo>
                <a:lnTo>
                  <a:pt x="39070" y="58476"/>
                </a:lnTo>
                <a:lnTo>
                  <a:pt x="33501" y="58947"/>
                </a:lnTo>
                <a:lnTo>
                  <a:pt x="16647" y="5988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481"/>
          <p:cNvSpPr/>
          <p:nvPr/>
        </p:nvSpPr>
        <p:spPr>
          <a:xfrm>
            <a:off x="4040659" y="4089552"/>
            <a:ext cx="68060" cy="42394"/>
          </a:xfrm>
          <a:custGeom>
            <a:avLst/>
            <a:gdLst/>
            <a:ahLst/>
            <a:cxnLst/>
            <a:rect l="0" t="0" r="0" b="0"/>
            <a:pathLst>
              <a:path w="68060" h="42394">
                <a:moveTo>
                  <a:pt x="42708" y="25248"/>
                </a:moveTo>
                <a:lnTo>
                  <a:pt x="42708" y="40848"/>
                </a:lnTo>
                <a:lnTo>
                  <a:pt x="41756" y="41363"/>
                </a:lnTo>
                <a:lnTo>
                  <a:pt x="40168" y="41706"/>
                </a:lnTo>
                <a:lnTo>
                  <a:pt x="38157" y="41935"/>
                </a:lnTo>
                <a:lnTo>
                  <a:pt x="35864" y="42088"/>
                </a:lnTo>
                <a:lnTo>
                  <a:pt x="33383" y="42189"/>
                </a:lnTo>
                <a:lnTo>
                  <a:pt x="27134" y="42302"/>
                </a:lnTo>
                <a:lnTo>
                  <a:pt x="6708" y="42381"/>
                </a:lnTo>
                <a:lnTo>
                  <a:pt x="4421" y="41432"/>
                </a:lnTo>
                <a:lnTo>
                  <a:pt x="2895" y="39847"/>
                </a:lnTo>
                <a:lnTo>
                  <a:pt x="1879" y="37838"/>
                </a:lnTo>
                <a:lnTo>
                  <a:pt x="1201" y="35546"/>
                </a:lnTo>
                <a:lnTo>
                  <a:pt x="749" y="33066"/>
                </a:lnTo>
                <a:lnTo>
                  <a:pt x="448" y="30460"/>
                </a:lnTo>
                <a:lnTo>
                  <a:pt x="247" y="27770"/>
                </a:lnTo>
                <a:lnTo>
                  <a:pt x="113" y="25024"/>
                </a:lnTo>
                <a:lnTo>
                  <a:pt x="24" y="22241"/>
                </a:lnTo>
                <a:lnTo>
                  <a:pt x="917" y="19433"/>
                </a:lnTo>
                <a:lnTo>
                  <a:pt x="2465" y="16609"/>
                </a:lnTo>
                <a:lnTo>
                  <a:pt x="4449" y="13773"/>
                </a:lnTo>
                <a:lnTo>
                  <a:pt x="6725" y="11883"/>
                </a:lnTo>
                <a:lnTo>
                  <a:pt x="9194" y="10623"/>
                </a:lnTo>
                <a:lnTo>
                  <a:pt x="15451" y="8601"/>
                </a:lnTo>
                <a:lnTo>
                  <a:pt x="17869" y="8435"/>
                </a:lnTo>
                <a:lnTo>
                  <a:pt x="25636" y="8250"/>
                </a:lnTo>
                <a:lnTo>
                  <a:pt x="29422" y="9154"/>
                </a:lnTo>
                <a:lnTo>
                  <a:pt x="32898" y="10708"/>
                </a:lnTo>
                <a:lnTo>
                  <a:pt x="36168" y="12697"/>
                </a:lnTo>
                <a:lnTo>
                  <a:pt x="39300" y="14023"/>
                </a:lnTo>
                <a:lnTo>
                  <a:pt x="42341" y="14907"/>
                </a:lnTo>
                <a:lnTo>
                  <a:pt x="45321" y="15497"/>
                </a:lnTo>
                <a:lnTo>
                  <a:pt x="48260" y="16842"/>
                </a:lnTo>
                <a:lnTo>
                  <a:pt x="51172" y="18691"/>
                </a:lnTo>
                <a:lnTo>
                  <a:pt x="54066" y="20877"/>
                </a:lnTo>
                <a:lnTo>
                  <a:pt x="55995" y="23286"/>
                </a:lnTo>
                <a:lnTo>
                  <a:pt x="57281" y="25845"/>
                </a:lnTo>
                <a:lnTo>
                  <a:pt x="58138" y="28504"/>
                </a:lnTo>
                <a:lnTo>
                  <a:pt x="57757" y="30276"/>
                </a:lnTo>
                <a:lnTo>
                  <a:pt x="56551" y="31457"/>
                </a:lnTo>
                <a:lnTo>
                  <a:pt x="54794" y="32245"/>
                </a:lnTo>
                <a:lnTo>
                  <a:pt x="52670" y="33722"/>
                </a:lnTo>
                <a:lnTo>
                  <a:pt x="50302" y="35660"/>
                </a:lnTo>
                <a:lnTo>
                  <a:pt x="47771" y="37904"/>
                </a:lnTo>
                <a:lnTo>
                  <a:pt x="45131" y="39400"/>
                </a:lnTo>
                <a:lnTo>
                  <a:pt x="42418" y="40398"/>
                </a:lnTo>
                <a:lnTo>
                  <a:pt x="35772" y="41998"/>
                </a:lnTo>
                <a:lnTo>
                  <a:pt x="33321" y="41178"/>
                </a:lnTo>
                <a:lnTo>
                  <a:pt x="29783" y="39678"/>
                </a:lnTo>
                <a:lnTo>
                  <a:pt x="25519" y="37725"/>
                </a:lnTo>
                <a:lnTo>
                  <a:pt x="21724" y="36424"/>
                </a:lnTo>
                <a:lnTo>
                  <a:pt x="18241" y="35556"/>
                </a:lnTo>
                <a:lnTo>
                  <a:pt x="14967" y="34977"/>
                </a:lnTo>
                <a:lnTo>
                  <a:pt x="11831" y="34592"/>
                </a:lnTo>
                <a:lnTo>
                  <a:pt x="8788" y="34335"/>
                </a:lnTo>
                <a:lnTo>
                  <a:pt x="5807" y="34163"/>
                </a:lnTo>
                <a:lnTo>
                  <a:pt x="3820" y="33096"/>
                </a:lnTo>
                <a:lnTo>
                  <a:pt x="2496" y="31433"/>
                </a:lnTo>
                <a:lnTo>
                  <a:pt x="1612" y="29371"/>
                </a:lnTo>
                <a:lnTo>
                  <a:pt x="1023" y="27044"/>
                </a:lnTo>
                <a:lnTo>
                  <a:pt x="631" y="24540"/>
                </a:lnTo>
                <a:lnTo>
                  <a:pt x="0" y="18229"/>
                </a:lnTo>
                <a:lnTo>
                  <a:pt x="901" y="16758"/>
                </a:lnTo>
                <a:lnTo>
                  <a:pt x="2454" y="14826"/>
                </a:lnTo>
                <a:lnTo>
                  <a:pt x="4442" y="12584"/>
                </a:lnTo>
                <a:lnTo>
                  <a:pt x="9191" y="7554"/>
                </a:lnTo>
                <a:lnTo>
                  <a:pt x="11791" y="4880"/>
                </a:lnTo>
                <a:lnTo>
                  <a:pt x="15429" y="3097"/>
                </a:lnTo>
                <a:lnTo>
                  <a:pt x="19759" y="1908"/>
                </a:lnTo>
                <a:lnTo>
                  <a:pt x="24552" y="1115"/>
                </a:lnTo>
                <a:lnTo>
                  <a:pt x="28699" y="587"/>
                </a:lnTo>
                <a:lnTo>
                  <a:pt x="32416" y="235"/>
                </a:lnTo>
                <a:lnTo>
                  <a:pt x="35847" y="0"/>
                </a:lnTo>
                <a:lnTo>
                  <a:pt x="40991" y="796"/>
                </a:lnTo>
                <a:lnTo>
                  <a:pt x="47278" y="2279"/>
                </a:lnTo>
                <a:lnTo>
                  <a:pt x="54327" y="4220"/>
                </a:lnTo>
                <a:lnTo>
                  <a:pt x="59027" y="6467"/>
                </a:lnTo>
                <a:lnTo>
                  <a:pt x="62160" y="8917"/>
                </a:lnTo>
                <a:lnTo>
                  <a:pt x="67187" y="15143"/>
                </a:lnTo>
                <a:lnTo>
                  <a:pt x="67600" y="16606"/>
                </a:lnTo>
                <a:lnTo>
                  <a:pt x="67875" y="18534"/>
                </a:lnTo>
                <a:lnTo>
                  <a:pt x="68059" y="20772"/>
                </a:lnTo>
                <a:lnTo>
                  <a:pt x="67229" y="23216"/>
                </a:lnTo>
                <a:lnTo>
                  <a:pt x="65722" y="25799"/>
                </a:lnTo>
                <a:lnTo>
                  <a:pt x="63766" y="28472"/>
                </a:lnTo>
                <a:lnTo>
                  <a:pt x="61509" y="31207"/>
                </a:lnTo>
                <a:lnTo>
                  <a:pt x="59052" y="33983"/>
                </a:lnTo>
                <a:lnTo>
                  <a:pt x="56461" y="36786"/>
                </a:lnTo>
                <a:lnTo>
                  <a:pt x="53782" y="38655"/>
                </a:lnTo>
                <a:lnTo>
                  <a:pt x="51043" y="39901"/>
                </a:lnTo>
                <a:lnTo>
                  <a:pt x="48265" y="40731"/>
                </a:lnTo>
                <a:lnTo>
                  <a:pt x="44507" y="41285"/>
                </a:lnTo>
                <a:lnTo>
                  <a:pt x="40098" y="41654"/>
                </a:lnTo>
                <a:lnTo>
                  <a:pt x="31070" y="42065"/>
                </a:lnTo>
                <a:lnTo>
                  <a:pt x="23883" y="42247"/>
                </a:lnTo>
                <a:lnTo>
                  <a:pt x="20633" y="40390"/>
                </a:lnTo>
                <a:lnTo>
                  <a:pt x="17514" y="37248"/>
                </a:lnTo>
                <a:lnTo>
                  <a:pt x="14482" y="33248"/>
                </a:lnTo>
                <a:lnTo>
                  <a:pt x="13413" y="29629"/>
                </a:lnTo>
                <a:lnTo>
                  <a:pt x="13653" y="26263"/>
                </a:lnTo>
                <a:lnTo>
                  <a:pt x="16331" y="18569"/>
                </a:lnTo>
                <a:lnTo>
                  <a:pt x="17504" y="17938"/>
                </a:lnTo>
                <a:lnTo>
                  <a:pt x="19238" y="17517"/>
                </a:lnTo>
                <a:lnTo>
                  <a:pt x="21346" y="17236"/>
                </a:lnTo>
                <a:lnTo>
                  <a:pt x="23704" y="17049"/>
                </a:lnTo>
                <a:lnTo>
                  <a:pt x="26229" y="16925"/>
                </a:lnTo>
                <a:lnTo>
                  <a:pt x="28864" y="16841"/>
                </a:lnTo>
                <a:lnTo>
                  <a:pt x="31574" y="17739"/>
                </a:lnTo>
                <a:lnTo>
                  <a:pt x="34333" y="19289"/>
                </a:lnTo>
                <a:lnTo>
                  <a:pt x="37125" y="21275"/>
                </a:lnTo>
                <a:lnTo>
                  <a:pt x="39938" y="22599"/>
                </a:lnTo>
                <a:lnTo>
                  <a:pt x="42766" y="23482"/>
                </a:lnTo>
                <a:lnTo>
                  <a:pt x="45605" y="24070"/>
                </a:lnTo>
                <a:lnTo>
                  <a:pt x="48449" y="25416"/>
                </a:lnTo>
                <a:lnTo>
                  <a:pt x="51298" y="27264"/>
                </a:lnTo>
                <a:lnTo>
                  <a:pt x="58163" y="32525"/>
                </a:lnTo>
                <a:lnTo>
                  <a:pt x="58726" y="33909"/>
                </a:lnTo>
                <a:lnTo>
                  <a:pt x="59102" y="35785"/>
                </a:lnTo>
                <a:lnTo>
                  <a:pt x="59352" y="37987"/>
                </a:lnTo>
                <a:lnTo>
                  <a:pt x="58567" y="39456"/>
                </a:lnTo>
                <a:lnTo>
                  <a:pt x="57090" y="40435"/>
                </a:lnTo>
                <a:lnTo>
                  <a:pt x="55154" y="41087"/>
                </a:lnTo>
                <a:lnTo>
                  <a:pt x="51957" y="41522"/>
                </a:lnTo>
                <a:lnTo>
                  <a:pt x="47922" y="41813"/>
                </a:lnTo>
                <a:lnTo>
                  <a:pt x="25563" y="4239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482"/>
          <p:cNvSpPr/>
          <p:nvPr/>
        </p:nvSpPr>
        <p:spPr>
          <a:xfrm>
            <a:off x="5643562" y="4182627"/>
            <a:ext cx="17146" cy="9326"/>
          </a:xfrm>
          <a:custGeom>
            <a:avLst/>
            <a:gdLst/>
            <a:ahLst/>
            <a:cxnLst/>
            <a:rect l="0" t="0" r="0" b="0"/>
            <a:pathLst>
              <a:path w="17146" h="9326">
                <a:moveTo>
                  <a:pt x="0" y="9325"/>
                </a:moveTo>
                <a:lnTo>
                  <a:pt x="0" y="4774"/>
                </a:lnTo>
                <a:lnTo>
                  <a:pt x="1905" y="2481"/>
                </a:lnTo>
                <a:lnTo>
                  <a:pt x="5080" y="0"/>
                </a:lnTo>
                <a:lnTo>
                  <a:pt x="17145" y="75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483"/>
          <p:cNvSpPr/>
          <p:nvPr/>
        </p:nvSpPr>
        <p:spPr>
          <a:xfrm>
            <a:off x="5634990" y="4200525"/>
            <a:ext cx="8573" cy="1"/>
          </a:xfrm>
          <a:custGeom>
            <a:avLst/>
            <a:gdLst/>
            <a:ahLst/>
            <a:cxnLst/>
            <a:rect l="0" t="0" r="0" b="0"/>
            <a:pathLst>
              <a:path w="8573" h="1">
                <a:moveTo>
                  <a:pt x="0" y="0"/>
                </a:moveTo>
                <a:lnTo>
                  <a:pt x="857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484"/>
          <p:cNvSpPr/>
          <p:nvPr/>
        </p:nvSpPr>
        <p:spPr>
          <a:xfrm>
            <a:off x="5615387" y="4192409"/>
            <a:ext cx="36748" cy="16689"/>
          </a:xfrm>
          <a:custGeom>
            <a:avLst/>
            <a:gdLst/>
            <a:ahLst/>
            <a:cxnLst/>
            <a:rect l="0" t="0" r="0" b="0"/>
            <a:pathLst>
              <a:path w="36748" h="16689">
                <a:moveTo>
                  <a:pt x="11030" y="16688"/>
                </a:moveTo>
                <a:lnTo>
                  <a:pt x="1929" y="12137"/>
                </a:lnTo>
                <a:lnTo>
                  <a:pt x="200" y="9844"/>
                </a:lnTo>
                <a:lnTo>
                  <a:pt x="0" y="7363"/>
                </a:lnTo>
                <a:lnTo>
                  <a:pt x="819" y="4756"/>
                </a:lnTo>
                <a:lnTo>
                  <a:pt x="2318" y="3019"/>
                </a:lnTo>
                <a:lnTo>
                  <a:pt x="4269" y="1860"/>
                </a:lnTo>
                <a:lnTo>
                  <a:pt x="6523" y="1088"/>
                </a:lnTo>
                <a:lnTo>
                  <a:pt x="9930" y="573"/>
                </a:lnTo>
                <a:lnTo>
                  <a:pt x="14107" y="230"/>
                </a:lnTo>
                <a:lnTo>
                  <a:pt x="18796" y="0"/>
                </a:lnTo>
                <a:lnTo>
                  <a:pt x="21922" y="801"/>
                </a:lnTo>
                <a:lnTo>
                  <a:pt x="24007" y="2287"/>
                </a:lnTo>
                <a:lnTo>
                  <a:pt x="25396" y="4230"/>
                </a:lnTo>
                <a:lnTo>
                  <a:pt x="27275" y="5525"/>
                </a:lnTo>
                <a:lnTo>
                  <a:pt x="29480" y="6388"/>
                </a:lnTo>
                <a:lnTo>
                  <a:pt x="36747" y="811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485"/>
          <p:cNvSpPr/>
          <p:nvPr/>
        </p:nvSpPr>
        <p:spPr>
          <a:xfrm>
            <a:off x="5605665" y="4200525"/>
            <a:ext cx="37380" cy="17146"/>
          </a:xfrm>
          <a:custGeom>
            <a:avLst/>
            <a:gdLst/>
            <a:ahLst/>
            <a:cxnLst/>
            <a:rect l="0" t="0" r="0" b="0"/>
            <a:pathLst>
              <a:path w="37380" h="17146">
                <a:moveTo>
                  <a:pt x="20752" y="17145"/>
                </a:moveTo>
                <a:lnTo>
                  <a:pt x="4313" y="706"/>
                </a:lnTo>
                <a:lnTo>
                  <a:pt x="5983" y="470"/>
                </a:lnTo>
                <a:lnTo>
                  <a:pt x="9001" y="313"/>
                </a:lnTo>
                <a:lnTo>
                  <a:pt x="19810" y="93"/>
                </a:lnTo>
                <a:lnTo>
                  <a:pt x="31996" y="18"/>
                </a:lnTo>
                <a:lnTo>
                  <a:pt x="33963" y="965"/>
                </a:lnTo>
                <a:lnTo>
                  <a:pt x="35275" y="2548"/>
                </a:lnTo>
                <a:lnTo>
                  <a:pt x="37379" y="7382"/>
                </a:lnTo>
                <a:lnTo>
                  <a:pt x="36599" y="7779"/>
                </a:lnTo>
                <a:lnTo>
                  <a:pt x="35127" y="8043"/>
                </a:lnTo>
                <a:lnTo>
                  <a:pt x="33193" y="8220"/>
                </a:lnTo>
                <a:lnTo>
                  <a:pt x="29998" y="8337"/>
                </a:lnTo>
                <a:lnTo>
                  <a:pt x="13724" y="8526"/>
                </a:lnTo>
                <a:lnTo>
                  <a:pt x="10351" y="8541"/>
                </a:lnTo>
                <a:lnTo>
                  <a:pt x="7151" y="7599"/>
                </a:lnTo>
                <a:lnTo>
                  <a:pt x="4065" y="6019"/>
                </a:lnTo>
                <a:lnTo>
                  <a:pt x="1055" y="4012"/>
                </a:lnTo>
                <a:lnTo>
                  <a:pt x="0" y="2675"/>
                </a:lnTo>
                <a:lnTo>
                  <a:pt x="250" y="1783"/>
                </a:lnTo>
                <a:lnTo>
                  <a:pt x="360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486"/>
          <p:cNvSpPr/>
          <p:nvPr/>
        </p:nvSpPr>
        <p:spPr>
          <a:xfrm>
            <a:off x="4331970" y="4792027"/>
            <a:ext cx="17146" cy="17146"/>
          </a:xfrm>
          <a:custGeom>
            <a:avLst/>
            <a:gdLst/>
            <a:ahLst/>
            <a:cxnLst/>
            <a:rect l="0" t="0" r="0" b="0"/>
            <a:pathLst>
              <a:path w="17146" h="17146">
                <a:moveTo>
                  <a:pt x="0" y="17145"/>
                </a:moveTo>
                <a:lnTo>
                  <a:pt x="2540" y="12065"/>
                </a:lnTo>
                <a:lnTo>
                  <a:pt x="1714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487"/>
          <p:cNvSpPr/>
          <p:nvPr/>
        </p:nvSpPr>
        <p:spPr>
          <a:xfrm>
            <a:off x="4314825" y="4809339"/>
            <a:ext cx="34291" cy="25552"/>
          </a:xfrm>
          <a:custGeom>
            <a:avLst/>
            <a:gdLst/>
            <a:ahLst/>
            <a:cxnLst/>
            <a:rect l="0" t="0" r="0" b="0"/>
            <a:pathLst>
              <a:path w="34291" h="25552">
                <a:moveTo>
                  <a:pt x="0" y="25551"/>
                </a:moveTo>
                <a:lnTo>
                  <a:pt x="0" y="6238"/>
                </a:lnTo>
                <a:lnTo>
                  <a:pt x="952" y="4103"/>
                </a:lnTo>
                <a:lnTo>
                  <a:pt x="2540" y="2680"/>
                </a:lnTo>
                <a:lnTo>
                  <a:pt x="4550" y="1731"/>
                </a:lnTo>
                <a:lnTo>
                  <a:pt x="6843" y="1098"/>
                </a:lnTo>
                <a:lnTo>
                  <a:pt x="9325" y="677"/>
                </a:lnTo>
                <a:lnTo>
                  <a:pt x="11931" y="396"/>
                </a:lnTo>
                <a:lnTo>
                  <a:pt x="14621" y="208"/>
                </a:lnTo>
                <a:lnTo>
                  <a:pt x="17367" y="83"/>
                </a:lnTo>
                <a:lnTo>
                  <a:pt x="20150" y="0"/>
                </a:lnTo>
                <a:lnTo>
                  <a:pt x="22006" y="897"/>
                </a:lnTo>
                <a:lnTo>
                  <a:pt x="23243" y="2447"/>
                </a:lnTo>
                <a:lnTo>
                  <a:pt x="34290" y="840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488"/>
          <p:cNvSpPr/>
          <p:nvPr/>
        </p:nvSpPr>
        <p:spPr>
          <a:xfrm>
            <a:off x="4307443" y="4793645"/>
            <a:ext cx="48877" cy="49818"/>
          </a:xfrm>
          <a:custGeom>
            <a:avLst/>
            <a:gdLst/>
            <a:ahLst/>
            <a:cxnLst/>
            <a:rect l="0" t="0" r="0" b="0"/>
            <a:pathLst>
              <a:path w="48877" h="49818">
                <a:moveTo>
                  <a:pt x="7382" y="49817"/>
                </a:moveTo>
                <a:lnTo>
                  <a:pt x="2831" y="45267"/>
                </a:lnTo>
                <a:lnTo>
                  <a:pt x="1490" y="42973"/>
                </a:lnTo>
                <a:lnTo>
                  <a:pt x="596" y="40492"/>
                </a:lnTo>
                <a:lnTo>
                  <a:pt x="0" y="37886"/>
                </a:lnTo>
                <a:lnTo>
                  <a:pt x="556" y="34243"/>
                </a:lnTo>
                <a:lnTo>
                  <a:pt x="1879" y="29909"/>
                </a:lnTo>
                <a:lnTo>
                  <a:pt x="6294" y="18368"/>
                </a:lnTo>
                <a:lnTo>
                  <a:pt x="6657" y="16468"/>
                </a:lnTo>
                <a:lnTo>
                  <a:pt x="6899" y="14250"/>
                </a:lnTo>
                <a:lnTo>
                  <a:pt x="7059" y="11818"/>
                </a:lnTo>
                <a:lnTo>
                  <a:pt x="8119" y="9244"/>
                </a:lnTo>
                <a:lnTo>
                  <a:pt x="9778" y="6576"/>
                </a:lnTo>
                <a:lnTo>
                  <a:pt x="11837" y="3845"/>
                </a:lnTo>
                <a:lnTo>
                  <a:pt x="15114" y="2024"/>
                </a:lnTo>
                <a:lnTo>
                  <a:pt x="19204" y="810"/>
                </a:lnTo>
                <a:lnTo>
                  <a:pt x="23836" y="0"/>
                </a:lnTo>
                <a:lnTo>
                  <a:pt x="27876" y="414"/>
                </a:lnTo>
                <a:lnTo>
                  <a:pt x="31522" y="1641"/>
                </a:lnTo>
                <a:lnTo>
                  <a:pt x="39666" y="5905"/>
                </a:lnTo>
                <a:lnTo>
                  <a:pt x="41288" y="7207"/>
                </a:lnTo>
                <a:lnTo>
                  <a:pt x="43321" y="9028"/>
                </a:lnTo>
                <a:lnTo>
                  <a:pt x="45629" y="11194"/>
                </a:lnTo>
                <a:lnTo>
                  <a:pt x="47167" y="13591"/>
                </a:lnTo>
                <a:lnTo>
                  <a:pt x="48193" y="16142"/>
                </a:lnTo>
                <a:lnTo>
                  <a:pt x="48876" y="18794"/>
                </a:lnTo>
                <a:lnTo>
                  <a:pt x="48380" y="21515"/>
                </a:lnTo>
                <a:lnTo>
                  <a:pt x="47096" y="24282"/>
                </a:lnTo>
                <a:lnTo>
                  <a:pt x="45288" y="27078"/>
                </a:lnTo>
                <a:lnTo>
                  <a:pt x="43130" y="29895"/>
                </a:lnTo>
                <a:lnTo>
                  <a:pt x="40739" y="32726"/>
                </a:lnTo>
                <a:lnTo>
                  <a:pt x="38192" y="35566"/>
                </a:lnTo>
                <a:lnTo>
                  <a:pt x="34590" y="36506"/>
                </a:lnTo>
                <a:lnTo>
                  <a:pt x="30283" y="36181"/>
                </a:lnTo>
                <a:lnTo>
                  <a:pt x="25506" y="35011"/>
                </a:lnTo>
                <a:lnTo>
                  <a:pt x="21370" y="34231"/>
                </a:lnTo>
                <a:lnTo>
                  <a:pt x="17660" y="33712"/>
                </a:lnTo>
                <a:lnTo>
                  <a:pt x="9412" y="32877"/>
                </a:lnTo>
                <a:lnTo>
                  <a:pt x="8735" y="31856"/>
                </a:lnTo>
                <a:lnTo>
                  <a:pt x="8284" y="30223"/>
                </a:lnTo>
                <a:lnTo>
                  <a:pt x="7983" y="28182"/>
                </a:lnTo>
                <a:lnTo>
                  <a:pt x="6830" y="25868"/>
                </a:lnTo>
                <a:lnTo>
                  <a:pt x="5109" y="23374"/>
                </a:lnTo>
                <a:lnTo>
                  <a:pt x="676" y="17852"/>
                </a:lnTo>
                <a:lnTo>
                  <a:pt x="7382" y="1552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489"/>
          <p:cNvSpPr/>
          <p:nvPr/>
        </p:nvSpPr>
        <p:spPr>
          <a:xfrm>
            <a:off x="3294697" y="5100637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490"/>
          <p:cNvSpPr/>
          <p:nvPr/>
        </p:nvSpPr>
        <p:spPr>
          <a:xfrm>
            <a:off x="3328987" y="5109210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491"/>
          <p:cNvSpPr/>
          <p:nvPr/>
        </p:nvSpPr>
        <p:spPr>
          <a:xfrm>
            <a:off x="3303270" y="5093256"/>
            <a:ext cx="17145" cy="15955"/>
          </a:xfrm>
          <a:custGeom>
            <a:avLst/>
            <a:gdLst/>
            <a:ahLst/>
            <a:cxnLst/>
            <a:rect l="0" t="0" r="0" b="0"/>
            <a:pathLst>
              <a:path w="17145" h="15955">
                <a:moveTo>
                  <a:pt x="0" y="7381"/>
                </a:moveTo>
                <a:lnTo>
                  <a:pt x="7380" y="0"/>
                </a:lnTo>
                <a:lnTo>
                  <a:pt x="8730" y="555"/>
                </a:lnTo>
                <a:lnTo>
                  <a:pt x="10582" y="1878"/>
                </a:lnTo>
                <a:lnTo>
                  <a:pt x="12770" y="3713"/>
                </a:lnTo>
                <a:lnTo>
                  <a:pt x="14228" y="5888"/>
                </a:lnTo>
                <a:lnTo>
                  <a:pt x="15200" y="8291"/>
                </a:lnTo>
                <a:lnTo>
                  <a:pt x="17144" y="1595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492"/>
          <p:cNvSpPr/>
          <p:nvPr/>
        </p:nvSpPr>
        <p:spPr>
          <a:xfrm>
            <a:off x="3281421" y="5094981"/>
            <a:ext cx="13277" cy="39947"/>
          </a:xfrm>
          <a:custGeom>
            <a:avLst/>
            <a:gdLst/>
            <a:ahLst/>
            <a:cxnLst/>
            <a:rect l="0" t="0" r="0" b="0"/>
            <a:pathLst>
              <a:path w="13277" h="39947">
                <a:moveTo>
                  <a:pt x="13276" y="39946"/>
                </a:moveTo>
                <a:lnTo>
                  <a:pt x="8725" y="30845"/>
                </a:lnTo>
                <a:lnTo>
                  <a:pt x="7385" y="27211"/>
                </a:lnTo>
                <a:lnTo>
                  <a:pt x="6491" y="23836"/>
                </a:lnTo>
                <a:lnTo>
                  <a:pt x="5895" y="20633"/>
                </a:lnTo>
                <a:lnTo>
                  <a:pt x="4545" y="16594"/>
                </a:lnTo>
                <a:lnTo>
                  <a:pt x="2693" y="11996"/>
                </a:lnTo>
                <a:lnTo>
                  <a:pt x="506" y="7025"/>
                </a:lnTo>
                <a:lnTo>
                  <a:pt x="0" y="3711"/>
                </a:lnTo>
                <a:lnTo>
                  <a:pt x="615" y="1502"/>
                </a:lnTo>
                <a:lnTo>
                  <a:pt x="1978" y="29"/>
                </a:lnTo>
                <a:lnTo>
                  <a:pt x="2887" y="0"/>
                </a:lnTo>
                <a:lnTo>
                  <a:pt x="3492" y="933"/>
                </a:lnTo>
                <a:lnTo>
                  <a:pt x="4704" y="565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493"/>
          <p:cNvSpPr/>
          <p:nvPr/>
        </p:nvSpPr>
        <p:spPr>
          <a:xfrm>
            <a:off x="3268979" y="3411854"/>
            <a:ext cx="25719" cy="34292"/>
          </a:xfrm>
          <a:custGeom>
            <a:avLst/>
            <a:gdLst/>
            <a:ahLst/>
            <a:cxnLst/>
            <a:rect l="0" t="0" r="0" b="0"/>
            <a:pathLst>
              <a:path w="25719" h="34292">
                <a:moveTo>
                  <a:pt x="0" y="0"/>
                </a:moveTo>
                <a:lnTo>
                  <a:pt x="9102" y="0"/>
                </a:lnTo>
                <a:lnTo>
                  <a:pt x="12736" y="953"/>
                </a:lnTo>
                <a:lnTo>
                  <a:pt x="16111" y="2541"/>
                </a:lnTo>
                <a:lnTo>
                  <a:pt x="19313" y="4552"/>
                </a:lnTo>
                <a:lnTo>
                  <a:pt x="21448" y="6845"/>
                </a:lnTo>
                <a:lnTo>
                  <a:pt x="22872" y="9326"/>
                </a:lnTo>
                <a:lnTo>
                  <a:pt x="25155" y="15601"/>
                </a:lnTo>
                <a:lnTo>
                  <a:pt x="25343" y="17068"/>
                </a:lnTo>
                <a:lnTo>
                  <a:pt x="25468" y="18999"/>
                </a:lnTo>
                <a:lnTo>
                  <a:pt x="25552" y="21239"/>
                </a:lnTo>
                <a:lnTo>
                  <a:pt x="25718" y="3429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494"/>
          <p:cNvSpPr/>
          <p:nvPr/>
        </p:nvSpPr>
        <p:spPr>
          <a:xfrm>
            <a:off x="3243262" y="3454717"/>
            <a:ext cx="1" cy="8574"/>
          </a:xfrm>
          <a:custGeom>
            <a:avLst/>
            <a:gdLst/>
            <a:ahLst/>
            <a:cxnLst/>
            <a:rect l="0" t="0" r="0" b="0"/>
            <a:pathLst>
              <a:path w="1" h="8574">
                <a:moveTo>
                  <a:pt x="0" y="8573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495"/>
          <p:cNvSpPr/>
          <p:nvPr/>
        </p:nvSpPr>
        <p:spPr>
          <a:xfrm>
            <a:off x="3243262" y="3420780"/>
            <a:ext cx="41533" cy="16793"/>
          </a:xfrm>
          <a:custGeom>
            <a:avLst/>
            <a:gdLst/>
            <a:ahLst/>
            <a:cxnLst/>
            <a:rect l="0" t="0" r="0" b="0"/>
            <a:pathLst>
              <a:path w="41533" h="16793">
                <a:moveTo>
                  <a:pt x="0" y="8220"/>
                </a:moveTo>
                <a:lnTo>
                  <a:pt x="12770" y="8220"/>
                </a:lnTo>
                <a:lnTo>
                  <a:pt x="14229" y="7267"/>
                </a:lnTo>
                <a:lnTo>
                  <a:pt x="15201" y="5680"/>
                </a:lnTo>
                <a:lnTo>
                  <a:pt x="15849" y="3669"/>
                </a:lnTo>
                <a:lnTo>
                  <a:pt x="17233" y="2328"/>
                </a:lnTo>
                <a:lnTo>
                  <a:pt x="19109" y="1434"/>
                </a:lnTo>
                <a:lnTo>
                  <a:pt x="21312" y="839"/>
                </a:lnTo>
                <a:lnTo>
                  <a:pt x="23733" y="442"/>
                </a:lnTo>
                <a:lnTo>
                  <a:pt x="26300" y="177"/>
                </a:lnTo>
                <a:lnTo>
                  <a:pt x="28963" y="0"/>
                </a:lnTo>
                <a:lnTo>
                  <a:pt x="30738" y="835"/>
                </a:lnTo>
                <a:lnTo>
                  <a:pt x="31922" y="2344"/>
                </a:lnTo>
                <a:lnTo>
                  <a:pt x="32712" y="4302"/>
                </a:lnTo>
                <a:lnTo>
                  <a:pt x="34190" y="5608"/>
                </a:lnTo>
                <a:lnTo>
                  <a:pt x="36128" y="6479"/>
                </a:lnTo>
                <a:lnTo>
                  <a:pt x="41532" y="7876"/>
                </a:lnTo>
                <a:lnTo>
                  <a:pt x="41023" y="8943"/>
                </a:lnTo>
                <a:lnTo>
                  <a:pt x="39731" y="10607"/>
                </a:lnTo>
                <a:lnTo>
                  <a:pt x="34290" y="1679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1496"/>
          <p:cNvSpPr/>
          <p:nvPr/>
        </p:nvSpPr>
        <p:spPr>
          <a:xfrm>
            <a:off x="3243968" y="3429040"/>
            <a:ext cx="25012" cy="17106"/>
          </a:xfrm>
          <a:custGeom>
            <a:avLst/>
            <a:gdLst/>
            <a:ahLst/>
            <a:cxnLst/>
            <a:rect l="0" t="0" r="0" b="0"/>
            <a:pathLst>
              <a:path w="25012" h="17106">
                <a:moveTo>
                  <a:pt x="16439" y="17105"/>
                </a:moveTo>
                <a:lnTo>
                  <a:pt x="7337" y="12554"/>
                </a:lnTo>
                <a:lnTo>
                  <a:pt x="4656" y="10261"/>
                </a:lnTo>
                <a:lnTo>
                  <a:pt x="2869" y="7780"/>
                </a:lnTo>
                <a:lnTo>
                  <a:pt x="0" y="1504"/>
                </a:lnTo>
                <a:lnTo>
                  <a:pt x="717" y="989"/>
                </a:lnTo>
                <a:lnTo>
                  <a:pt x="2148" y="646"/>
                </a:lnTo>
                <a:lnTo>
                  <a:pt x="4054" y="417"/>
                </a:lnTo>
                <a:lnTo>
                  <a:pt x="6277" y="265"/>
                </a:lnTo>
                <a:lnTo>
                  <a:pt x="8712" y="163"/>
                </a:lnTo>
                <a:lnTo>
                  <a:pt x="13957" y="50"/>
                </a:lnTo>
                <a:lnTo>
                  <a:pt x="19464" y="0"/>
                </a:lnTo>
                <a:lnTo>
                  <a:pt x="21313" y="939"/>
                </a:lnTo>
                <a:lnTo>
                  <a:pt x="22546" y="2517"/>
                </a:lnTo>
                <a:lnTo>
                  <a:pt x="25011" y="853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1497"/>
          <p:cNvSpPr/>
          <p:nvPr/>
        </p:nvSpPr>
        <p:spPr>
          <a:xfrm>
            <a:off x="3268979" y="3403282"/>
            <a:ext cx="8574" cy="1"/>
          </a:xfrm>
          <a:custGeom>
            <a:avLst/>
            <a:gdLst/>
            <a:ahLst/>
            <a:cxnLst/>
            <a:rect l="0" t="0" r="0" b="0"/>
            <a:pathLst>
              <a:path w="8574" h="1">
                <a:moveTo>
                  <a:pt x="0" y="0"/>
                </a:moveTo>
                <a:lnTo>
                  <a:pt x="857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1498"/>
          <p:cNvSpPr/>
          <p:nvPr/>
        </p:nvSpPr>
        <p:spPr>
          <a:xfrm>
            <a:off x="3449002" y="4440554"/>
            <a:ext cx="17146" cy="25719"/>
          </a:xfrm>
          <a:custGeom>
            <a:avLst/>
            <a:gdLst/>
            <a:ahLst/>
            <a:cxnLst/>
            <a:rect l="0" t="0" r="0" b="0"/>
            <a:pathLst>
              <a:path w="17146" h="25719">
                <a:moveTo>
                  <a:pt x="0" y="0"/>
                </a:moveTo>
                <a:lnTo>
                  <a:pt x="7381" y="7382"/>
                </a:lnTo>
                <a:lnTo>
                  <a:pt x="8731" y="9684"/>
                </a:lnTo>
                <a:lnTo>
                  <a:pt x="17145" y="2571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1499"/>
          <p:cNvSpPr/>
          <p:nvPr/>
        </p:nvSpPr>
        <p:spPr>
          <a:xfrm>
            <a:off x="3401534" y="4467851"/>
            <a:ext cx="56042" cy="57824"/>
          </a:xfrm>
          <a:custGeom>
            <a:avLst/>
            <a:gdLst/>
            <a:ahLst/>
            <a:cxnLst/>
            <a:rect l="0" t="0" r="0" b="0"/>
            <a:pathLst>
              <a:path w="56042" h="57824">
                <a:moveTo>
                  <a:pt x="56041" y="32711"/>
                </a:moveTo>
                <a:lnTo>
                  <a:pt x="42388" y="28161"/>
                </a:lnTo>
                <a:lnTo>
                  <a:pt x="37414" y="26819"/>
                </a:lnTo>
                <a:lnTo>
                  <a:pt x="33145" y="25926"/>
                </a:lnTo>
                <a:lnTo>
                  <a:pt x="29347" y="25330"/>
                </a:lnTo>
                <a:lnTo>
                  <a:pt x="25862" y="23981"/>
                </a:lnTo>
                <a:lnTo>
                  <a:pt x="22587" y="22128"/>
                </a:lnTo>
                <a:lnTo>
                  <a:pt x="15036" y="16863"/>
                </a:lnTo>
                <a:lnTo>
                  <a:pt x="14417" y="15478"/>
                </a:lnTo>
                <a:lnTo>
                  <a:pt x="14004" y="13602"/>
                </a:lnTo>
                <a:lnTo>
                  <a:pt x="13729" y="11400"/>
                </a:lnTo>
                <a:lnTo>
                  <a:pt x="13545" y="8978"/>
                </a:lnTo>
                <a:lnTo>
                  <a:pt x="13423" y="6412"/>
                </a:lnTo>
                <a:lnTo>
                  <a:pt x="13341" y="3748"/>
                </a:lnTo>
                <a:lnTo>
                  <a:pt x="14239" y="1973"/>
                </a:lnTo>
                <a:lnTo>
                  <a:pt x="15790" y="789"/>
                </a:lnTo>
                <a:lnTo>
                  <a:pt x="17777" y="0"/>
                </a:lnTo>
                <a:lnTo>
                  <a:pt x="19102" y="426"/>
                </a:lnTo>
                <a:lnTo>
                  <a:pt x="19985" y="1663"/>
                </a:lnTo>
                <a:lnTo>
                  <a:pt x="20573" y="3440"/>
                </a:lnTo>
                <a:lnTo>
                  <a:pt x="21918" y="4624"/>
                </a:lnTo>
                <a:lnTo>
                  <a:pt x="23767" y="5414"/>
                </a:lnTo>
                <a:lnTo>
                  <a:pt x="25952" y="5941"/>
                </a:lnTo>
                <a:lnTo>
                  <a:pt x="27409" y="7244"/>
                </a:lnTo>
                <a:lnTo>
                  <a:pt x="28381" y="9066"/>
                </a:lnTo>
                <a:lnTo>
                  <a:pt x="29028" y="11232"/>
                </a:lnTo>
                <a:lnTo>
                  <a:pt x="30412" y="12677"/>
                </a:lnTo>
                <a:lnTo>
                  <a:pt x="32287" y="13640"/>
                </a:lnTo>
                <a:lnTo>
                  <a:pt x="34490" y="14282"/>
                </a:lnTo>
                <a:lnTo>
                  <a:pt x="36911" y="15663"/>
                </a:lnTo>
                <a:lnTo>
                  <a:pt x="39478" y="17536"/>
                </a:lnTo>
                <a:lnTo>
                  <a:pt x="42141" y="19736"/>
                </a:lnTo>
                <a:lnTo>
                  <a:pt x="43917" y="22156"/>
                </a:lnTo>
                <a:lnTo>
                  <a:pt x="45100" y="24722"/>
                </a:lnTo>
                <a:lnTo>
                  <a:pt x="45890" y="27385"/>
                </a:lnTo>
                <a:lnTo>
                  <a:pt x="46416" y="30113"/>
                </a:lnTo>
                <a:lnTo>
                  <a:pt x="46767" y="32884"/>
                </a:lnTo>
                <a:lnTo>
                  <a:pt x="47000" y="35684"/>
                </a:lnTo>
                <a:lnTo>
                  <a:pt x="46204" y="38503"/>
                </a:lnTo>
                <a:lnTo>
                  <a:pt x="44720" y="41335"/>
                </a:lnTo>
                <a:lnTo>
                  <a:pt x="42779" y="44175"/>
                </a:lnTo>
                <a:lnTo>
                  <a:pt x="40532" y="46069"/>
                </a:lnTo>
                <a:lnTo>
                  <a:pt x="38081" y="47331"/>
                </a:lnTo>
                <a:lnTo>
                  <a:pt x="35495" y="48173"/>
                </a:lnTo>
                <a:lnTo>
                  <a:pt x="32819" y="48734"/>
                </a:lnTo>
                <a:lnTo>
                  <a:pt x="30082" y="49108"/>
                </a:lnTo>
                <a:lnTo>
                  <a:pt x="27305" y="49357"/>
                </a:lnTo>
                <a:lnTo>
                  <a:pt x="24501" y="48571"/>
                </a:lnTo>
                <a:lnTo>
                  <a:pt x="21679" y="47095"/>
                </a:lnTo>
                <a:lnTo>
                  <a:pt x="18845" y="45158"/>
                </a:lnTo>
                <a:lnTo>
                  <a:pt x="16004" y="42914"/>
                </a:lnTo>
                <a:lnTo>
                  <a:pt x="13157" y="40465"/>
                </a:lnTo>
                <a:lnTo>
                  <a:pt x="10306" y="37880"/>
                </a:lnTo>
                <a:lnTo>
                  <a:pt x="8406" y="35205"/>
                </a:lnTo>
                <a:lnTo>
                  <a:pt x="7140" y="32469"/>
                </a:lnTo>
                <a:lnTo>
                  <a:pt x="6295" y="29692"/>
                </a:lnTo>
                <a:lnTo>
                  <a:pt x="4779" y="26888"/>
                </a:lnTo>
                <a:lnTo>
                  <a:pt x="2816" y="24067"/>
                </a:lnTo>
                <a:lnTo>
                  <a:pt x="555" y="21233"/>
                </a:lnTo>
                <a:lnTo>
                  <a:pt x="0" y="18392"/>
                </a:lnTo>
                <a:lnTo>
                  <a:pt x="583" y="15545"/>
                </a:lnTo>
                <a:lnTo>
                  <a:pt x="3811" y="8683"/>
                </a:lnTo>
                <a:lnTo>
                  <a:pt x="5028" y="8119"/>
                </a:lnTo>
                <a:lnTo>
                  <a:pt x="6792" y="7744"/>
                </a:lnTo>
                <a:lnTo>
                  <a:pt x="8921" y="7494"/>
                </a:lnTo>
                <a:lnTo>
                  <a:pt x="13197" y="7327"/>
                </a:lnTo>
                <a:lnTo>
                  <a:pt x="39498" y="7037"/>
                </a:lnTo>
                <a:lnTo>
                  <a:pt x="42155" y="7976"/>
                </a:lnTo>
                <a:lnTo>
                  <a:pt x="43926" y="9553"/>
                </a:lnTo>
                <a:lnTo>
                  <a:pt x="45107" y="11557"/>
                </a:lnTo>
                <a:lnTo>
                  <a:pt x="46846" y="13846"/>
                </a:lnTo>
                <a:lnTo>
                  <a:pt x="48959" y="16324"/>
                </a:lnTo>
                <a:lnTo>
                  <a:pt x="51319" y="18929"/>
                </a:lnTo>
                <a:lnTo>
                  <a:pt x="52893" y="21618"/>
                </a:lnTo>
                <a:lnTo>
                  <a:pt x="53942" y="24363"/>
                </a:lnTo>
                <a:lnTo>
                  <a:pt x="54642" y="27146"/>
                </a:lnTo>
                <a:lnTo>
                  <a:pt x="55108" y="30906"/>
                </a:lnTo>
                <a:lnTo>
                  <a:pt x="55419" y="35318"/>
                </a:lnTo>
                <a:lnTo>
                  <a:pt x="55626" y="40164"/>
                </a:lnTo>
                <a:lnTo>
                  <a:pt x="54812" y="44347"/>
                </a:lnTo>
                <a:lnTo>
                  <a:pt x="53316" y="48089"/>
                </a:lnTo>
                <a:lnTo>
                  <a:pt x="51367" y="51535"/>
                </a:lnTo>
                <a:lnTo>
                  <a:pt x="49115" y="53833"/>
                </a:lnTo>
                <a:lnTo>
                  <a:pt x="46661" y="55365"/>
                </a:lnTo>
                <a:lnTo>
                  <a:pt x="44073" y="56386"/>
                </a:lnTo>
                <a:lnTo>
                  <a:pt x="41394" y="57067"/>
                </a:lnTo>
                <a:lnTo>
                  <a:pt x="38656" y="57521"/>
                </a:lnTo>
                <a:lnTo>
                  <a:pt x="35879" y="57823"/>
                </a:lnTo>
                <a:lnTo>
                  <a:pt x="33074" y="57072"/>
                </a:lnTo>
                <a:lnTo>
                  <a:pt x="30252" y="55620"/>
                </a:lnTo>
                <a:lnTo>
                  <a:pt x="21750" y="4985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1500"/>
          <p:cNvSpPr/>
          <p:nvPr/>
        </p:nvSpPr>
        <p:spPr>
          <a:xfrm>
            <a:off x="3268979" y="4311967"/>
            <a:ext cx="42864" cy="8574"/>
          </a:xfrm>
          <a:custGeom>
            <a:avLst/>
            <a:gdLst/>
            <a:ahLst/>
            <a:cxnLst/>
            <a:rect l="0" t="0" r="0" b="0"/>
            <a:pathLst>
              <a:path w="42864" h="8574">
                <a:moveTo>
                  <a:pt x="0" y="8573"/>
                </a:moveTo>
                <a:lnTo>
                  <a:pt x="13653" y="4022"/>
                </a:lnTo>
                <a:lnTo>
                  <a:pt x="18627" y="2681"/>
                </a:lnTo>
                <a:lnTo>
                  <a:pt x="22896" y="1788"/>
                </a:lnTo>
                <a:lnTo>
                  <a:pt x="4286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1501"/>
          <p:cNvSpPr/>
          <p:nvPr/>
        </p:nvSpPr>
        <p:spPr>
          <a:xfrm>
            <a:off x="3243262" y="4287109"/>
            <a:ext cx="51290" cy="72167"/>
          </a:xfrm>
          <a:custGeom>
            <a:avLst/>
            <a:gdLst/>
            <a:ahLst/>
            <a:cxnLst/>
            <a:rect l="0" t="0" r="0" b="0"/>
            <a:pathLst>
              <a:path w="51290" h="72167">
                <a:moveTo>
                  <a:pt x="17145" y="67720"/>
                </a:moveTo>
                <a:lnTo>
                  <a:pt x="12594" y="54068"/>
                </a:lnTo>
                <a:lnTo>
                  <a:pt x="12206" y="49094"/>
                </a:lnTo>
                <a:lnTo>
                  <a:pt x="12900" y="44825"/>
                </a:lnTo>
                <a:lnTo>
                  <a:pt x="14315" y="41027"/>
                </a:lnTo>
                <a:lnTo>
                  <a:pt x="16211" y="37542"/>
                </a:lnTo>
                <a:lnTo>
                  <a:pt x="18428" y="34267"/>
                </a:lnTo>
                <a:lnTo>
                  <a:pt x="20857" y="31130"/>
                </a:lnTo>
                <a:lnTo>
                  <a:pt x="22477" y="28087"/>
                </a:lnTo>
                <a:lnTo>
                  <a:pt x="23557" y="25106"/>
                </a:lnTo>
                <a:lnTo>
                  <a:pt x="24278" y="22166"/>
                </a:lnTo>
                <a:lnTo>
                  <a:pt x="25710" y="18301"/>
                </a:lnTo>
                <a:lnTo>
                  <a:pt x="27618" y="13819"/>
                </a:lnTo>
                <a:lnTo>
                  <a:pt x="29842" y="8926"/>
                </a:lnTo>
                <a:lnTo>
                  <a:pt x="32277" y="5665"/>
                </a:lnTo>
                <a:lnTo>
                  <a:pt x="34853" y="3490"/>
                </a:lnTo>
                <a:lnTo>
                  <a:pt x="37523" y="2040"/>
                </a:lnTo>
                <a:lnTo>
                  <a:pt x="40255" y="1074"/>
                </a:lnTo>
                <a:lnTo>
                  <a:pt x="43030" y="429"/>
                </a:lnTo>
                <a:lnTo>
                  <a:pt x="45831" y="0"/>
                </a:lnTo>
                <a:lnTo>
                  <a:pt x="47699" y="666"/>
                </a:lnTo>
                <a:lnTo>
                  <a:pt x="48944" y="2062"/>
                </a:lnTo>
                <a:lnTo>
                  <a:pt x="49774" y="3946"/>
                </a:lnTo>
                <a:lnTo>
                  <a:pt x="50328" y="6154"/>
                </a:lnTo>
                <a:lnTo>
                  <a:pt x="50697" y="8579"/>
                </a:lnTo>
                <a:lnTo>
                  <a:pt x="50943" y="11148"/>
                </a:lnTo>
                <a:lnTo>
                  <a:pt x="51107" y="14766"/>
                </a:lnTo>
                <a:lnTo>
                  <a:pt x="51289" y="23865"/>
                </a:lnTo>
                <a:lnTo>
                  <a:pt x="50385" y="29911"/>
                </a:lnTo>
                <a:lnTo>
                  <a:pt x="48830" y="36799"/>
                </a:lnTo>
                <a:lnTo>
                  <a:pt x="46841" y="44249"/>
                </a:lnTo>
                <a:lnTo>
                  <a:pt x="44562" y="50168"/>
                </a:lnTo>
                <a:lnTo>
                  <a:pt x="42091" y="55066"/>
                </a:lnTo>
                <a:lnTo>
                  <a:pt x="39491" y="59284"/>
                </a:lnTo>
                <a:lnTo>
                  <a:pt x="36805" y="62096"/>
                </a:lnTo>
                <a:lnTo>
                  <a:pt x="34061" y="63971"/>
                </a:lnTo>
                <a:lnTo>
                  <a:pt x="31280" y="65221"/>
                </a:lnTo>
                <a:lnTo>
                  <a:pt x="29426" y="67007"/>
                </a:lnTo>
                <a:lnTo>
                  <a:pt x="28190" y="69150"/>
                </a:lnTo>
                <a:lnTo>
                  <a:pt x="27366" y="71531"/>
                </a:lnTo>
                <a:lnTo>
                  <a:pt x="25864" y="72166"/>
                </a:lnTo>
                <a:lnTo>
                  <a:pt x="23910" y="71636"/>
                </a:lnTo>
                <a:lnTo>
                  <a:pt x="18481" y="68494"/>
                </a:lnTo>
                <a:lnTo>
                  <a:pt x="17083" y="66331"/>
                </a:lnTo>
                <a:lnTo>
                  <a:pt x="15199" y="62984"/>
                </a:lnTo>
                <a:lnTo>
                  <a:pt x="12990" y="58848"/>
                </a:lnTo>
                <a:lnTo>
                  <a:pt x="12470" y="55138"/>
                </a:lnTo>
                <a:lnTo>
                  <a:pt x="13076" y="51712"/>
                </a:lnTo>
                <a:lnTo>
                  <a:pt x="14432" y="48476"/>
                </a:lnTo>
                <a:lnTo>
                  <a:pt x="15336" y="45366"/>
                </a:lnTo>
                <a:lnTo>
                  <a:pt x="15939" y="42340"/>
                </a:lnTo>
                <a:lnTo>
                  <a:pt x="16341" y="39370"/>
                </a:lnTo>
                <a:lnTo>
                  <a:pt x="16609" y="36438"/>
                </a:lnTo>
                <a:lnTo>
                  <a:pt x="16788" y="33531"/>
                </a:lnTo>
                <a:lnTo>
                  <a:pt x="16907" y="30640"/>
                </a:lnTo>
                <a:lnTo>
                  <a:pt x="17939" y="29665"/>
                </a:lnTo>
                <a:lnTo>
                  <a:pt x="19579" y="29968"/>
                </a:lnTo>
                <a:lnTo>
                  <a:pt x="24505" y="32747"/>
                </a:lnTo>
                <a:lnTo>
                  <a:pt x="24909" y="35832"/>
                </a:lnTo>
                <a:lnTo>
                  <a:pt x="25179" y="40746"/>
                </a:lnTo>
                <a:lnTo>
                  <a:pt x="25359" y="46880"/>
                </a:lnTo>
                <a:lnTo>
                  <a:pt x="24526" y="51922"/>
                </a:lnTo>
                <a:lnTo>
                  <a:pt x="23018" y="56236"/>
                </a:lnTo>
                <a:lnTo>
                  <a:pt x="21060" y="60064"/>
                </a:lnTo>
                <a:lnTo>
                  <a:pt x="18803" y="62616"/>
                </a:lnTo>
                <a:lnTo>
                  <a:pt x="16345" y="64318"/>
                </a:lnTo>
                <a:lnTo>
                  <a:pt x="0" y="677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1502"/>
          <p:cNvSpPr/>
          <p:nvPr/>
        </p:nvSpPr>
        <p:spPr>
          <a:xfrm>
            <a:off x="3243440" y="4631194"/>
            <a:ext cx="64603" cy="57568"/>
          </a:xfrm>
          <a:custGeom>
            <a:avLst/>
            <a:gdLst/>
            <a:ahLst/>
            <a:cxnLst/>
            <a:rect l="0" t="0" r="0" b="0"/>
            <a:pathLst>
              <a:path w="64603" h="57568">
                <a:moveTo>
                  <a:pt x="34112" y="23673"/>
                </a:moveTo>
                <a:lnTo>
                  <a:pt x="34112" y="16292"/>
                </a:lnTo>
                <a:lnTo>
                  <a:pt x="35064" y="15895"/>
                </a:lnTo>
                <a:lnTo>
                  <a:pt x="36652" y="15630"/>
                </a:lnTo>
                <a:lnTo>
                  <a:pt x="38663" y="15454"/>
                </a:lnTo>
                <a:lnTo>
                  <a:pt x="40956" y="15336"/>
                </a:lnTo>
                <a:lnTo>
                  <a:pt x="46044" y="15205"/>
                </a:lnTo>
                <a:lnTo>
                  <a:pt x="48734" y="16123"/>
                </a:lnTo>
                <a:lnTo>
                  <a:pt x="51480" y="17687"/>
                </a:lnTo>
                <a:lnTo>
                  <a:pt x="54263" y="19682"/>
                </a:lnTo>
                <a:lnTo>
                  <a:pt x="56119" y="21965"/>
                </a:lnTo>
                <a:lnTo>
                  <a:pt x="57356" y="24440"/>
                </a:lnTo>
                <a:lnTo>
                  <a:pt x="58180" y="27042"/>
                </a:lnTo>
                <a:lnTo>
                  <a:pt x="57778" y="29729"/>
                </a:lnTo>
                <a:lnTo>
                  <a:pt x="56557" y="32473"/>
                </a:lnTo>
                <a:lnTo>
                  <a:pt x="54790" y="35255"/>
                </a:lnTo>
                <a:lnTo>
                  <a:pt x="53613" y="38062"/>
                </a:lnTo>
                <a:lnTo>
                  <a:pt x="52827" y="40885"/>
                </a:lnTo>
                <a:lnTo>
                  <a:pt x="51567" y="47711"/>
                </a:lnTo>
                <a:lnTo>
                  <a:pt x="50511" y="49223"/>
                </a:lnTo>
                <a:lnTo>
                  <a:pt x="48855" y="51184"/>
                </a:lnTo>
                <a:lnTo>
                  <a:pt x="46798" y="53444"/>
                </a:lnTo>
                <a:lnTo>
                  <a:pt x="44474" y="54950"/>
                </a:lnTo>
                <a:lnTo>
                  <a:pt x="41973" y="55954"/>
                </a:lnTo>
                <a:lnTo>
                  <a:pt x="35665" y="57567"/>
                </a:lnTo>
                <a:lnTo>
                  <a:pt x="34195" y="56746"/>
                </a:lnTo>
                <a:lnTo>
                  <a:pt x="32262" y="55247"/>
                </a:lnTo>
                <a:lnTo>
                  <a:pt x="30021" y="53294"/>
                </a:lnTo>
                <a:lnTo>
                  <a:pt x="28527" y="51041"/>
                </a:lnTo>
                <a:lnTo>
                  <a:pt x="27532" y="48586"/>
                </a:lnTo>
                <a:lnTo>
                  <a:pt x="26867" y="45996"/>
                </a:lnTo>
                <a:lnTo>
                  <a:pt x="26425" y="43318"/>
                </a:lnTo>
                <a:lnTo>
                  <a:pt x="26130" y="40580"/>
                </a:lnTo>
                <a:lnTo>
                  <a:pt x="25656" y="33892"/>
                </a:lnTo>
                <a:lnTo>
                  <a:pt x="25574" y="23632"/>
                </a:lnTo>
                <a:lnTo>
                  <a:pt x="26515" y="19835"/>
                </a:lnTo>
                <a:lnTo>
                  <a:pt x="28095" y="16352"/>
                </a:lnTo>
                <a:lnTo>
                  <a:pt x="30100" y="13077"/>
                </a:lnTo>
                <a:lnTo>
                  <a:pt x="32390" y="10894"/>
                </a:lnTo>
                <a:lnTo>
                  <a:pt x="34869" y="9439"/>
                </a:lnTo>
                <a:lnTo>
                  <a:pt x="37474" y="8469"/>
                </a:lnTo>
                <a:lnTo>
                  <a:pt x="41116" y="7822"/>
                </a:lnTo>
                <a:lnTo>
                  <a:pt x="45449" y="7391"/>
                </a:lnTo>
                <a:lnTo>
                  <a:pt x="50243" y="7103"/>
                </a:lnTo>
                <a:lnTo>
                  <a:pt x="53438" y="7864"/>
                </a:lnTo>
                <a:lnTo>
                  <a:pt x="55569" y="9324"/>
                </a:lnTo>
                <a:lnTo>
                  <a:pt x="58988" y="13960"/>
                </a:lnTo>
                <a:lnTo>
                  <a:pt x="60221" y="15292"/>
                </a:lnTo>
                <a:lnTo>
                  <a:pt x="64131" y="19313"/>
                </a:lnTo>
                <a:lnTo>
                  <a:pt x="64602" y="20767"/>
                </a:lnTo>
                <a:lnTo>
                  <a:pt x="63964" y="21735"/>
                </a:lnTo>
                <a:lnTo>
                  <a:pt x="62586" y="22381"/>
                </a:lnTo>
                <a:lnTo>
                  <a:pt x="61667" y="23765"/>
                </a:lnTo>
                <a:lnTo>
                  <a:pt x="61055" y="25639"/>
                </a:lnTo>
                <a:lnTo>
                  <a:pt x="60646" y="27841"/>
                </a:lnTo>
                <a:lnTo>
                  <a:pt x="60374" y="30262"/>
                </a:lnTo>
                <a:lnTo>
                  <a:pt x="60193" y="32828"/>
                </a:lnTo>
                <a:lnTo>
                  <a:pt x="60072" y="35492"/>
                </a:lnTo>
                <a:lnTo>
                  <a:pt x="59038" y="38220"/>
                </a:lnTo>
                <a:lnTo>
                  <a:pt x="57397" y="40991"/>
                </a:lnTo>
                <a:lnTo>
                  <a:pt x="52470" y="47732"/>
                </a:lnTo>
                <a:lnTo>
                  <a:pt x="51113" y="49237"/>
                </a:lnTo>
                <a:lnTo>
                  <a:pt x="47066" y="53450"/>
                </a:lnTo>
                <a:lnTo>
                  <a:pt x="45605" y="54002"/>
                </a:lnTo>
                <a:lnTo>
                  <a:pt x="44632" y="53417"/>
                </a:lnTo>
                <a:lnTo>
                  <a:pt x="43982" y="52075"/>
                </a:lnTo>
                <a:lnTo>
                  <a:pt x="42597" y="50228"/>
                </a:lnTo>
                <a:lnTo>
                  <a:pt x="40721" y="48044"/>
                </a:lnTo>
                <a:lnTo>
                  <a:pt x="38518" y="45636"/>
                </a:lnTo>
                <a:lnTo>
                  <a:pt x="37050" y="43077"/>
                </a:lnTo>
                <a:lnTo>
                  <a:pt x="36071" y="40419"/>
                </a:lnTo>
                <a:lnTo>
                  <a:pt x="35418" y="37695"/>
                </a:lnTo>
                <a:lnTo>
                  <a:pt x="34982" y="34926"/>
                </a:lnTo>
                <a:lnTo>
                  <a:pt x="34692" y="32127"/>
                </a:lnTo>
                <a:lnTo>
                  <a:pt x="34499" y="29309"/>
                </a:lnTo>
                <a:lnTo>
                  <a:pt x="34370" y="25526"/>
                </a:lnTo>
                <a:lnTo>
                  <a:pt x="34163" y="8305"/>
                </a:lnTo>
                <a:lnTo>
                  <a:pt x="34146" y="4855"/>
                </a:lnTo>
                <a:lnTo>
                  <a:pt x="35087" y="2555"/>
                </a:lnTo>
                <a:lnTo>
                  <a:pt x="36667" y="1022"/>
                </a:lnTo>
                <a:lnTo>
                  <a:pt x="38673" y="0"/>
                </a:lnTo>
                <a:lnTo>
                  <a:pt x="40010" y="271"/>
                </a:lnTo>
                <a:lnTo>
                  <a:pt x="40902" y="1404"/>
                </a:lnTo>
                <a:lnTo>
                  <a:pt x="41496" y="3112"/>
                </a:lnTo>
                <a:lnTo>
                  <a:pt x="42845" y="4251"/>
                </a:lnTo>
                <a:lnTo>
                  <a:pt x="44696" y="5010"/>
                </a:lnTo>
                <a:lnTo>
                  <a:pt x="46883" y="5516"/>
                </a:lnTo>
                <a:lnTo>
                  <a:pt x="48341" y="6806"/>
                </a:lnTo>
                <a:lnTo>
                  <a:pt x="49313" y="8618"/>
                </a:lnTo>
                <a:lnTo>
                  <a:pt x="49961" y="10779"/>
                </a:lnTo>
                <a:lnTo>
                  <a:pt x="50393" y="13172"/>
                </a:lnTo>
                <a:lnTo>
                  <a:pt x="50681" y="15720"/>
                </a:lnTo>
                <a:lnTo>
                  <a:pt x="50873" y="18371"/>
                </a:lnTo>
                <a:lnTo>
                  <a:pt x="50048" y="21091"/>
                </a:lnTo>
                <a:lnTo>
                  <a:pt x="48547" y="23857"/>
                </a:lnTo>
                <a:lnTo>
                  <a:pt x="46592" y="26653"/>
                </a:lnTo>
                <a:lnTo>
                  <a:pt x="43385" y="28517"/>
                </a:lnTo>
                <a:lnTo>
                  <a:pt x="39341" y="29760"/>
                </a:lnTo>
                <a:lnTo>
                  <a:pt x="34741" y="30588"/>
                </a:lnTo>
                <a:lnTo>
                  <a:pt x="30721" y="31141"/>
                </a:lnTo>
                <a:lnTo>
                  <a:pt x="27089" y="31509"/>
                </a:lnTo>
                <a:lnTo>
                  <a:pt x="23715" y="31755"/>
                </a:lnTo>
                <a:lnTo>
                  <a:pt x="20513" y="31919"/>
                </a:lnTo>
                <a:lnTo>
                  <a:pt x="14415" y="32100"/>
                </a:lnTo>
                <a:lnTo>
                  <a:pt x="12408" y="31196"/>
                </a:lnTo>
                <a:lnTo>
                  <a:pt x="11071" y="29641"/>
                </a:lnTo>
                <a:lnTo>
                  <a:pt x="10179" y="27652"/>
                </a:lnTo>
                <a:lnTo>
                  <a:pt x="8632" y="26325"/>
                </a:lnTo>
                <a:lnTo>
                  <a:pt x="6647" y="25441"/>
                </a:lnTo>
                <a:lnTo>
                  <a:pt x="4372" y="24852"/>
                </a:lnTo>
                <a:lnTo>
                  <a:pt x="2856" y="23507"/>
                </a:lnTo>
                <a:lnTo>
                  <a:pt x="1845" y="21657"/>
                </a:lnTo>
                <a:lnTo>
                  <a:pt x="1170" y="19472"/>
                </a:lnTo>
                <a:lnTo>
                  <a:pt x="721" y="17062"/>
                </a:lnTo>
                <a:lnTo>
                  <a:pt x="421" y="14503"/>
                </a:lnTo>
                <a:lnTo>
                  <a:pt x="0" y="8891"/>
                </a:lnTo>
                <a:lnTo>
                  <a:pt x="8394" y="652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1503"/>
          <p:cNvSpPr/>
          <p:nvPr/>
        </p:nvSpPr>
        <p:spPr>
          <a:xfrm>
            <a:off x="4803700" y="4330375"/>
            <a:ext cx="68338" cy="41141"/>
          </a:xfrm>
          <a:custGeom>
            <a:avLst/>
            <a:gdLst/>
            <a:ahLst/>
            <a:cxnLst/>
            <a:rect l="0" t="0" r="0" b="0"/>
            <a:pathLst>
              <a:path w="68338" h="41141">
                <a:moveTo>
                  <a:pt x="25475" y="24454"/>
                </a:moveTo>
                <a:lnTo>
                  <a:pt x="25475" y="19516"/>
                </a:lnTo>
                <a:lnTo>
                  <a:pt x="25475" y="21625"/>
                </a:lnTo>
                <a:lnTo>
                  <a:pt x="26427" y="22568"/>
                </a:lnTo>
                <a:lnTo>
                  <a:pt x="28015" y="23197"/>
                </a:lnTo>
                <a:lnTo>
                  <a:pt x="30025" y="23616"/>
                </a:lnTo>
                <a:lnTo>
                  <a:pt x="32318" y="23896"/>
                </a:lnTo>
                <a:lnTo>
                  <a:pt x="34800" y="24082"/>
                </a:lnTo>
                <a:lnTo>
                  <a:pt x="37406" y="24206"/>
                </a:lnTo>
                <a:lnTo>
                  <a:pt x="38192" y="25242"/>
                </a:lnTo>
                <a:lnTo>
                  <a:pt x="37763" y="26884"/>
                </a:lnTo>
                <a:lnTo>
                  <a:pt x="36524" y="28932"/>
                </a:lnTo>
                <a:lnTo>
                  <a:pt x="34746" y="31249"/>
                </a:lnTo>
                <a:lnTo>
                  <a:pt x="32608" y="33747"/>
                </a:lnTo>
                <a:lnTo>
                  <a:pt x="26883" y="40048"/>
                </a:lnTo>
                <a:lnTo>
                  <a:pt x="25461" y="40565"/>
                </a:lnTo>
                <a:lnTo>
                  <a:pt x="23561" y="40910"/>
                </a:lnTo>
                <a:lnTo>
                  <a:pt x="21341" y="41140"/>
                </a:lnTo>
                <a:lnTo>
                  <a:pt x="17956" y="40341"/>
                </a:lnTo>
                <a:lnTo>
                  <a:pt x="13795" y="38855"/>
                </a:lnTo>
                <a:lnTo>
                  <a:pt x="2530" y="34178"/>
                </a:lnTo>
                <a:lnTo>
                  <a:pt x="1605" y="32842"/>
                </a:lnTo>
                <a:lnTo>
                  <a:pt x="990" y="30999"/>
                </a:lnTo>
                <a:lnTo>
                  <a:pt x="578" y="28817"/>
                </a:lnTo>
                <a:lnTo>
                  <a:pt x="305" y="25458"/>
                </a:lnTo>
                <a:lnTo>
                  <a:pt x="122" y="21314"/>
                </a:lnTo>
                <a:lnTo>
                  <a:pt x="0" y="16646"/>
                </a:lnTo>
                <a:lnTo>
                  <a:pt x="872" y="13534"/>
                </a:lnTo>
                <a:lnTo>
                  <a:pt x="2405" y="11459"/>
                </a:lnTo>
                <a:lnTo>
                  <a:pt x="4380" y="10076"/>
                </a:lnTo>
                <a:lnTo>
                  <a:pt x="6649" y="9154"/>
                </a:lnTo>
                <a:lnTo>
                  <a:pt x="9114" y="8539"/>
                </a:lnTo>
                <a:lnTo>
                  <a:pt x="11710" y="8129"/>
                </a:lnTo>
                <a:lnTo>
                  <a:pt x="15346" y="6904"/>
                </a:lnTo>
                <a:lnTo>
                  <a:pt x="19674" y="5134"/>
                </a:lnTo>
                <a:lnTo>
                  <a:pt x="24465" y="3001"/>
                </a:lnTo>
                <a:lnTo>
                  <a:pt x="28612" y="1580"/>
                </a:lnTo>
                <a:lnTo>
                  <a:pt x="32329" y="633"/>
                </a:lnTo>
                <a:lnTo>
                  <a:pt x="35759" y="0"/>
                </a:lnTo>
                <a:lnTo>
                  <a:pt x="38998" y="532"/>
                </a:lnTo>
                <a:lnTo>
                  <a:pt x="42110" y="1839"/>
                </a:lnTo>
                <a:lnTo>
                  <a:pt x="49398" y="6229"/>
                </a:lnTo>
                <a:lnTo>
                  <a:pt x="55475" y="9370"/>
                </a:lnTo>
                <a:lnTo>
                  <a:pt x="68337" y="1588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1504"/>
          <p:cNvSpPr/>
          <p:nvPr/>
        </p:nvSpPr>
        <p:spPr>
          <a:xfrm>
            <a:off x="4829880" y="4329622"/>
            <a:ext cx="46943" cy="50926"/>
          </a:xfrm>
          <a:custGeom>
            <a:avLst/>
            <a:gdLst/>
            <a:ahLst/>
            <a:cxnLst/>
            <a:rect l="0" t="0" r="0" b="0"/>
            <a:pathLst>
              <a:path w="46943" h="50926">
                <a:moveTo>
                  <a:pt x="16440" y="50925"/>
                </a:moveTo>
                <a:lnTo>
                  <a:pt x="7338" y="50925"/>
                </a:lnTo>
                <a:lnTo>
                  <a:pt x="4657" y="49973"/>
                </a:lnTo>
                <a:lnTo>
                  <a:pt x="2869" y="48385"/>
                </a:lnTo>
                <a:lnTo>
                  <a:pt x="1678" y="46374"/>
                </a:lnTo>
                <a:lnTo>
                  <a:pt x="884" y="43129"/>
                </a:lnTo>
                <a:lnTo>
                  <a:pt x="353" y="39060"/>
                </a:lnTo>
                <a:lnTo>
                  <a:pt x="0" y="34443"/>
                </a:lnTo>
                <a:lnTo>
                  <a:pt x="718" y="30412"/>
                </a:lnTo>
                <a:lnTo>
                  <a:pt x="2148" y="26772"/>
                </a:lnTo>
                <a:lnTo>
                  <a:pt x="4055" y="23393"/>
                </a:lnTo>
                <a:lnTo>
                  <a:pt x="7230" y="20188"/>
                </a:lnTo>
                <a:lnTo>
                  <a:pt x="11253" y="17099"/>
                </a:lnTo>
                <a:lnTo>
                  <a:pt x="15839" y="14087"/>
                </a:lnTo>
                <a:lnTo>
                  <a:pt x="18896" y="11126"/>
                </a:lnTo>
                <a:lnTo>
                  <a:pt x="20935" y="8200"/>
                </a:lnTo>
                <a:lnTo>
                  <a:pt x="22294" y="5297"/>
                </a:lnTo>
                <a:lnTo>
                  <a:pt x="25105" y="3361"/>
                </a:lnTo>
                <a:lnTo>
                  <a:pt x="28884" y="2071"/>
                </a:lnTo>
                <a:lnTo>
                  <a:pt x="39535" y="0"/>
                </a:lnTo>
                <a:lnTo>
                  <a:pt x="40409" y="783"/>
                </a:lnTo>
                <a:lnTo>
                  <a:pt x="40992" y="2256"/>
                </a:lnTo>
                <a:lnTo>
                  <a:pt x="41381" y="4192"/>
                </a:lnTo>
                <a:lnTo>
                  <a:pt x="42592" y="6435"/>
                </a:lnTo>
                <a:lnTo>
                  <a:pt x="44352" y="8882"/>
                </a:lnTo>
                <a:lnTo>
                  <a:pt x="46478" y="11467"/>
                </a:lnTo>
                <a:lnTo>
                  <a:pt x="46942" y="14142"/>
                </a:lnTo>
                <a:lnTo>
                  <a:pt x="46300" y="16878"/>
                </a:lnTo>
                <a:lnTo>
                  <a:pt x="44919" y="19654"/>
                </a:lnTo>
                <a:lnTo>
                  <a:pt x="43046" y="21505"/>
                </a:lnTo>
                <a:lnTo>
                  <a:pt x="40845" y="22739"/>
                </a:lnTo>
                <a:lnTo>
                  <a:pt x="38424" y="23562"/>
                </a:lnTo>
                <a:lnTo>
                  <a:pt x="35859" y="25063"/>
                </a:lnTo>
                <a:lnTo>
                  <a:pt x="33196" y="27016"/>
                </a:lnTo>
                <a:lnTo>
                  <a:pt x="16440" y="337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1505"/>
          <p:cNvSpPr/>
          <p:nvPr/>
        </p:nvSpPr>
        <p:spPr>
          <a:xfrm>
            <a:off x="6397942" y="5109210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1506"/>
          <p:cNvSpPr/>
          <p:nvPr/>
        </p:nvSpPr>
        <p:spPr>
          <a:xfrm>
            <a:off x="6397942" y="5100718"/>
            <a:ext cx="34291" cy="34210"/>
          </a:xfrm>
          <a:custGeom>
            <a:avLst/>
            <a:gdLst/>
            <a:ahLst/>
            <a:cxnLst/>
            <a:rect l="0" t="0" r="0" b="0"/>
            <a:pathLst>
              <a:path w="34291" h="34210">
                <a:moveTo>
                  <a:pt x="0" y="34209"/>
                </a:moveTo>
                <a:lnTo>
                  <a:pt x="0" y="10346"/>
                </a:lnTo>
                <a:lnTo>
                  <a:pt x="953" y="6870"/>
                </a:lnTo>
                <a:lnTo>
                  <a:pt x="2540" y="4553"/>
                </a:lnTo>
                <a:lnTo>
                  <a:pt x="4551" y="3009"/>
                </a:lnTo>
                <a:lnTo>
                  <a:pt x="6844" y="1979"/>
                </a:lnTo>
                <a:lnTo>
                  <a:pt x="9325" y="1292"/>
                </a:lnTo>
                <a:lnTo>
                  <a:pt x="11932" y="834"/>
                </a:lnTo>
                <a:lnTo>
                  <a:pt x="14622" y="529"/>
                </a:lnTo>
                <a:lnTo>
                  <a:pt x="17368" y="326"/>
                </a:lnTo>
                <a:lnTo>
                  <a:pt x="24068" y="0"/>
                </a:lnTo>
                <a:lnTo>
                  <a:pt x="25570" y="925"/>
                </a:lnTo>
                <a:lnTo>
                  <a:pt x="27525" y="2495"/>
                </a:lnTo>
                <a:lnTo>
                  <a:pt x="34290" y="849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1507"/>
          <p:cNvSpPr/>
          <p:nvPr/>
        </p:nvSpPr>
        <p:spPr>
          <a:xfrm>
            <a:off x="6389785" y="5119110"/>
            <a:ext cx="33875" cy="24391"/>
          </a:xfrm>
          <a:custGeom>
            <a:avLst/>
            <a:gdLst/>
            <a:ahLst/>
            <a:cxnLst/>
            <a:rect l="0" t="0" r="0" b="0"/>
            <a:pathLst>
              <a:path w="33875" h="24391">
                <a:moveTo>
                  <a:pt x="25302" y="24390"/>
                </a:moveTo>
                <a:lnTo>
                  <a:pt x="10540" y="24390"/>
                </a:lnTo>
                <a:lnTo>
                  <a:pt x="8793" y="23437"/>
                </a:lnTo>
                <a:lnTo>
                  <a:pt x="6676" y="21850"/>
                </a:lnTo>
                <a:lnTo>
                  <a:pt x="4312" y="19839"/>
                </a:lnTo>
                <a:lnTo>
                  <a:pt x="2736" y="17546"/>
                </a:lnTo>
                <a:lnTo>
                  <a:pt x="1686" y="15065"/>
                </a:lnTo>
                <a:lnTo>
                  <a:pt x="0" y="8789"/>
                </a:lnTo>
                <a:lnTo>
                  <a:pt x="814" y="7322"/>
                </a:lnTo>
                <a:lnTo>
                  <a:pt x="2309" y="5391"/>
                </a:lnTo>
                <a:lnTo>
                  <a:pt x="4258" y="3151"/>
                </a:lnTo>
                <a:lnTo>
                  <a:pt x="6511" y="1659"/>
                </a:lnTo>
                <a:lnTo>
                  <a:pt x="8964" y="663"/>
                </a:lnTo>
                <a:lnTo>
                  <a:pt x="11553" y="0"/>
                </a:lnTo>
                <a:lnTo>
                  <a:pt x="14231" y="510"/>
                </a:lnTo>
                <a:lnTo>
                  <a:pt x="16969" y="1802"/>
                </a:lnTo>
                <a:lnTo>
                  <a:pt x="23656" y="6170"/>
                </a:lnTo>
                <a:lnTo>
                  <a:pt x="24205" y="7480"/>
                </a:lnTo>
                <a:lnTo>
                  <a:pt x="24571" y="9307"/>
                </a:lnTo>
                <a:lnTo>
                  <a:pt x="24814" y="11477"/>
                </a:lnTo>
                <a:lnTo>
                  <a:pt x="24977" y="13876"/>
                </a:lnTo>
                <a:lnTo>
                  <a:pt x="25085" y="16428"/>
                </a:lnTo>
                <a:lnTo>
                  <a:pt x="25259" y="22817"/>
                </a:lnTo>
                <a:lnTo>
                  <a:pt x="24321" y="23341"/>
                </a:lnTo>
                <a:lnTo>
                  <a:pt x="22743" y="23691"/>
                </a:lnTo>
                <a:lnTo>
                  <a:pt x="17917" y="24252"/>
                </a:lnTo>
                <a:lnTo>
                  <a:pt x="16569" y="23345"/>
                </a:lnTo>
                <a:lnTo>
                  <a:pt x="14718" y="21788"/>
                </a:lnTo>
                <a:lnTo>
                  <a:pt x="12531" y="19798"/>
                </a:lnTo>
                <a:lnTo>
                  <a:pt x="11073" y="17519"/>
                </a:lnTo>
                <a:lnTo>
                  <a:pt x="10101" y="15046"/>
                </a:lnTo>
                <a:lnTo>
                  <a:pt x="9453" y="12446"/>
                </a:lnTo>
                <a:lnTo>
                  <a:pt x="9973" y="11665"/>
                </a:lnTo>
                <a:lnTo>
                  <a:pt x="11273" y="12096"/>
                </a:lnTo>
                <a:lnTo>
                  <a:pt x="13092" y="13336"/>
                </a:lnTo>
                <a:lnTo>
                  <a:pt x="15257" y="14164"/>
                </a:lnTo>
                <a:lnTo>
                  <a:pt x="17653" y="14715"/>
                </a:lnTo>
                <a:lnTo>
                  <a:pt x="20203" y="15082"/>
                </a:lnTo>
                <a:lnTo>
                  <a:pt x="21903" y="16280"/>
                </a:lnTo>
                <a:lnTo>
                  <a:pt x="23035" y="18030"/>
                </a:lnTo>
                <a:lnTo>
                  <a:pt x="33874" y="243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1508"/>
          <p:cNvSpPr/>
          <p:nvPr/>
        </p:nvSpPr>
        <p:spPr>
          <a:xfrm>
            <a:off x="6397942" y="5111107"/>
            <a:ext cx="34070" cy="49539"/>
          </a:xfrm>
          <a:custGeom>
            <a:avLst/>
            <a:gdLst/>
            <a:ahLst/>
            <a:cxnLst/>
            <a:rect l="0" t="0" r="0" b="0"/>
            <a:pathLst>
              <a:path w="34070" h="49539">
                <a:moveTo>
                  <a:pt x="0" y="23820"/>
                </a:moveTo>
                <a:lnTo>
                  <a:pt x="4551" y="14719"/>
                </a:lnTo>
                <a:lnTo>
                  <a:pt x="6844" y="11085"/>
                </a:lnTo>
                <a:lnTo>
                  <a:pt x="9325" y="7710"/>
                </a:lnTo>
                <a:lnTo>
                  <a:pt x="15601" y="0"/>
                </a:lnTo>
                <a:lnTo>
                  <a:pt x="18021" y="320"/>
                </a:lnTo>
                <a:lnTo>
                  <a:pt x="21539" y="1486"/>
                </a:lnTo>
                <a:lnTo>
                  <a:pt x="31771" y="5650"/>
                </a:lnTo>
                <a:lnTo>
                  <a:pt x="32611" y="6944"/>
                </a:lnTo>
                <a:lnTo>
                  <a:pt x="33171" y="8759"/>
                </a:lnTo>
                <a:lnTo>
                  <a:pt x="33544" y="10922"/>
                </a:lnTo>
                <a:lnTo>
                  <a:pt x="33792" y="14269"/>
                </a:lnTo>
                <a:lnTo>
                  <a:pt x="33958" y="18405"/>
                </a:lnTo>
                <a:lnTo>
                  <a:pt x="34069" y="23068"/>
                </a:lnTo>
                <a:lnTo>
                  <a:pt x="33190" y="28081"/>
                </a:lnTo>
                <a:lnTo>
                  <a:pt x="31652" y="33328"/>
                </a:lnTo>
                <a:lnTo>
                  <a:pt x="25717" y="4953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1509"/>
          <p:cNvSpPr/>
          <p:nvPr/>
        </p:nvSpPr>
        <p:spPr>
          <a:xfrm>
            <a:off x="115507" y="4433880"/>
            <a:ext cx="253885" cy="323731"/>
          </a:xfrm>
          <a:custGeom>
            <a:avLst/>
            <a:gdLst/>
            <a:ahLst/>
            <a:cxnLst/>
            <a:rect l="0" t="0" r="0" b="0"/>
            <a:pathLst>
              <a:path w="253885" h="323731">
                <a:moveTo>
                  <a:pt x="101662" y="23820"/>
                </a:moveTo>
                <a:lnTo>
                  <a:pt x="88010" y="14718"/>
                </a:lnTo>
                <a:lnTo>
                  <a:pt x="83036" y="11084"/>
                </a:lnTo>
                <a:lnTo>
                  <a:pt x="78767" y="7710"/>
                </a:lnTo>
                <a:lnTo>
                  <a:pt x="74969" y="4507"/>
                </a:lnTo>
                <a:lnTo>
                  <a:pt x="68209" y="949"/>
                </a:lnTo>
                <a:lnTo>
                  <a:pt x="65072" y="0"/>
                </a:lnTo>
                <a:lnTo>
                  <a:pt x="62029" y="320"/>
                </a:lnTo>
                <a:lnTo>
                  <a:pt x="59048" y="1486"/>
                </a:lnTo>
                <a:lnTo>
                  <a:pt x="53195" y="5321"/>
                </a:lnTo>
                <a:lnTo>
                  <a:pt x="47419" y="10201"/>
                </a:lnTo>
                <a:lnTo>
                  <a:pt x="44545" y="15693"/>
                </a:lnTo>
                <a:lnTo>
                  <a:pt x="41677" y="23165"/>
                </a:lnTo>
                <a:lnTo>
                  <a:pt x="38812" y="31955"/>
                </a:lnTo>
                <a:lnTo>
                  <a:pt x="35950" y="39721"/>
                </a:lnTo>
                <a:lnTo>
                  <a:pt x="33089" y="46803"/>
                </a:lnTo>
                <a:lnTo>
                  <a:pt x="30229" y="53429"/>
                </a:lnTo>
                <a:lnTo>
                  <a:pt x="25465" y="66420"/>
                </a:lnTo>
                <a:lnTo>
                  <a:pt x="12552" y="103713"/>
                </a:lnTo>
                <a:lnTo>
                  <a:pt x="7965" y="120897"/>
                </a:lnTo>
                <a:lnTo>
                  <a:pt x="4908" y="136163"/>
                </a:lnTo>
                <a:lnTo>
                  <a:pt x="1510" y="160427"/>
                </a:lnTo>
                <a:lnTo>
                  <a:pt x="604" y="168232"/>
                </a:lnTo>
                <a:lnTo>
                  <a:pt x="0" y="174387"/>
                </a:lnTo>
                <a:lnTo>
                  <a:pt x="550" y="179443"/>
                </a:lnTo>
                <a:lnTo>
                  <a:pt x="1869" y="183766"/>
                </a:lnTo>
                <a:lnTo>
                  <a:pt x="3701" y="187600"/>
                </a:lnTo>
                <a:lnTo>
                  <a:pt x="5875" y="190157"/>
                </a:lnTo>
                <a:lnTo>
                  <a:pt x="8277" y="191861"/>
                </a:lnTo>
                <a:lnTo>
                  <a:pt x="13485" y="193755"/>
                </a:lnTo>
                <a:lnTo>
                  <a:pt x="18975" y="194597"/>
                </a:lnTo>
                <a:lnTo>
                  <a:pt x="25582" y="193868"/>
                </a:lnTo>
                <a:lnTo>
                  <a:pt x="34750" y="192431"/>
                </a:lnTo>
                <a:lnTo>
                  <a:pt x="45624" y="190519"/>
                </a:lnTo>
                <a:lnTo>
                  <a:pt x="58589" y="186388"/>
                </a:lnTo>
                <a:lnTo>
                  <a:pt x="72947" y="180776"/>
                </a:lnTo>
                <a:lnTo>
                  <a:pt x="100330" y="168825"/>
                </a:lnTo>
                <a:lnTo>
                  <a:pt x="118850" y="160339"/>
                </a:lnTo>
                <a:lnTo>
                  <a:pt x="127408" y="157695"/>
                </a:lnTo>
                <a:lnTo>
                  <a:pt x="135971" y="155933"/>
                </a:lnTo>
                <a:lnTo>
                  <a:pt x="144538" y="154757"/>
                </a:lnTo>
                <a:lnTo>
                  <a:pt x="151201" y="153974"/>
                </a:lnTo>
                <a:lnTo>
                  <a:pt x="156596" y="153452"/>
                </a:lnTo>
                <a:lnTo>
                  <a:pt x="161144" y="153103"/>
                </a:lnTo>
                <a:lnTo>
                  <a:pt x="167035" y="152871"/>
                </a:lnTo>
                <a:lnTo>
                  <a:pt x="191940" y="152499"/>
                </a:lnTo>
                <a:lnTo>
                  <a:pt x="211147" y="152425"/>
                </a:lnTo>
                <a:lnTo>
                  <a:pt x="215609" y="153371"/>
                </a:lnTo>
                <a:lnTo>
                  <a:pt x="223108" y="156963"/>
                </a:lnTo>
                <a:lnTo>
                  <a:pt x="232156" y="161735"/>
                </a:lnTo>
                <a:lnTo>
                  <a:pt x="237235" y="164340"/>
                </a:lnTo>
                <a:lnTo>
                  <a:pt x="241574" y="167982"/>
                </a:lnTo>
                <a:lnTo>
                  <a:pt x="248936" y="177109"/>
                </a:lnTo>
                <a:lnTo>
                  <a:pt x="251279" y="183163"/>
                </a:lnTo>
                <a:lnTo>
                  <a:pt x="252842" y="190056"/>
                </a:lnTo>
                <a:lnTo>
                  <a:pt x="253884" y="197509"/>
                </a:lnTo>
                <a:lnTo>
                  <a:pt x="252673" y="208193"/>
                </a:lnTo>
                <a:lnTo>
                  <a:pt x="249961" y="221030"/>
                </a:lnTo>
                <a:lnTo>
                  <a:pt x="246248" y="235303"/>
                </a:lnTo>
                <a:lnTo>
                  <a:pt x="243773" y="246723"/>
                </a:lnTo>
                <a:lnTo>
                  <a:pt x="242123" y="256243"/>
                </a:lnTo>
                <a:lnTo>
                  <a:pt x="241023" y="264493"/>
                </a:lnTo>
                <a:lnTo>
                  <a:pt x="239337" y="270946"/>
                </a:lnTo>
                <a:lnTo>
                  <a:pt x="234923" y="280656"/>
                </a:lnTo>
                <a:lnTo>
                  <a:pt x="229787" y="288146"/>
                </a:lnTo>
                <a:lnTo>
                  <a:pt x="224329" y="295604"/>
                </a:lnTo>
                <a:lnTo>
                  <a:pt x="218729" y="305267"/>
                </a:lnTo>
                <a:lnTo>
                  <a:pt x="215902" y="308607"/>
                </a:lnTo>
                <a:lnTo>
                  <a:pt x="213064" y="310833"/>
                </a:lnTo>
                <a:lnTo>
                  <a:pt x="207372" y="314258"/>
                </a:lnTo>
                <a:lnTo>
                  <a:pt x="201667" y="318956"/>
                </a:lnTo>
                <a:lnTo>
                  <a:pt x="198812" y="320589"/>
                </a:lnTo>
                <a:lnTo>
                  <a:pt x="193100" y="322405"/>
                </a:lnTo>
                <a:lnTo>
                  <a:pt x="187386" y="323212"/>
                </a:lnTo>
                <a:lnTo>
                  <a:pt x="180508" y="323730"/>
                </a:lnTo>
                <a:lnTo>
                  <a:pt x="177027" y="321260"/>
                </a:lnTo>
                <a:lnTo>
                  <a:pt x="169713" y="314515"/>
                </a:lnTo>
                <a:lnTo>
                  <a:pt x="161670" y="30671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1510"/>
          <p:cNvSpPr/>
          <p:nvPr/>
        </p:nvSpPr>
        <p:spPr>
          <a:xfrm>
            <a:off x="165734" y="4234815"/>
            <a:ext cx="454344" cy="307216"/>
          </a:xfrm>
          <a:custGeom>
            <a:avLst/>
            <a:gdLst/>
            <a:ahLst/>
            <a:cxnLst/>
            <a:rect l="0" t="0" r="0" b="0"/>
            <a:pathLst>
              <a:path w="454344" h="307216">
                <a:moveTo>
                  <a:pt x="0" y="0"/>
                </a:moveTo>
                <a:lnTo>
                  <a:pt x="18204" y="9101"/>
                </a:lnTo>
                <a:lnTo>
                  <a:pt x="26423" y="15593"/>
                </a:lnTo>
                <a:lnTo>
                  <a:pt x="34761" y="23730"/>
                </a:lnTo>
                <a:lnTo>
                  <a:pt x="43176" y="32965"/>
                </a:lnTo>
                <a:lnTo>
                  <a:pt x="50692" y="41979"/>
                </a:lnTo>
                <a:lnTo>
                  <a:pt x="57607" y="50846"/>
                </a:lnTo>
                <a:lnTo>
                  <a:pt x="64122" y="59615"/>
                </a:lnTo>
                <a:lnTo>
                  <a:pt x="76442" y="76978"/>
                </a:lnTo>
                <a:lnTo>
                  <a:pt x="108974" y="125060"/>
                </a:lnTo>
                <a:lnTo>
                  <a:pt x="119322" y="139571"/>
                </a:lnTo>
                <a:lnTo>
                  <a:pt x="140980" y="168393"/>
                </a:lnTo>
                <a:lnTo>
                  <a:pt x="153042" y="185605"/>
                </a:lnTo>
                <a:lnTo>
                  <a:pt x="179144" y="225048"/>
                </a:lnTo>
                <a:lnTo>
                  <a:pt x="189914" y="239567"/>
                </a:lnTo>
                <a:lnTo>
                  <a:pt x="199000" y="250199"/>
                </a:lnTo>
                <a:lnTo>
                  <a:pt x="206962" y="258239"/>
                </a:lnTo>
                <a:lnTo>
                  <a:pt x="212270" y="265504"/>
                </a:lnTo>
                <a:lnTo>
                  <a:pt x="215808" y="272253"/>
                </a:lnTo>
                <a:lnTo>
                  <a:pt x="218167" y="278657"/>
                </a:lnTo>
                <a:lnTo>
                  <a:pt x="221645" y="283878"/>
                </a:lnTo>
                <a:lnTo>
                  <a:pt x="230589" y="292221"/>
                </a:lnTo>
                <a:lnTo>
                  <a:pt x="238374" y="296563"/>
                </a:lnTo>
                <a:lnTo>
                  <a:pt x="241784" y="297721"/>
                </a:lnTo>
                <a:lnTo>
                  <a:pt x="248112" y="301548"/>
                </a:lnTo>
                <a:lnTo>
                  <a:pt x="255385" y="307215"/>
                </a:lnTo>
                <a:lnTo>
                  <a:pt x="255982" y="306727"/>
                </a:lnTo>
                <a:lnTo>
                  <a:pt x="256380" y="305450"/>
                </a:lnTo>
                <a:lnTo>
                  <a:pt x="256645" y="303646"/>
                </a:lnTo>
                <a:lnTo>
                  <a:pt x="254400" y="296561"/>
                </a:lnTo>
                <a:lnTo>
                  <a:pt x="252467" y="292005"/>
                </a:lnTo>
                <a:lnTo>
                  <a:pt x="250227" y="280395"/>
                </a:lnTo>
                <a:lnTo>
                  <a:pt x="247781" y="264082"/>
                </a:lnTo>
                <a:lnTo>
                  <a:pt x="245197" y="244634"/>
                </a:lnTo>
                <a:lnTo>
                  <a:pt x="243475" y="226907"/>
                </a:lnTo>
                <a:lnTo>
                  <a:pt x="242327" y="210326"/>
                </a:lnTo>
                <a:lnTo>
                  <a:pt x="241561" y="194510"/>
                </a:lnTo>
                <a:lnTo>
                  <a:pt x="242003" y="178250"/>
                </a:lnTo>
                <a:lnTo>
                  <a:pt x="243251" y="161696"/>
                </a:lnTo>
                <a:lnTo>
                  <a:pt x="246224" y="132824"/>
                </a:lnTo>
                <a:lnTo>
                  <a:pt x="247546" y="116818"/>
                </a:lnTo>
                <a:lnTo>
                  <a:pt x="248851" y="110263"/>
                </a:lnTo>
                <a:lnTo>
                  <a:pt x="250673" y="103989"/>
                </a:lnTo>
                <a:lnTo>
                  <a:pt x="252840" y="97901"/>
                </a:lnTo>
                <a:lnTo>
                  <a:pt x="256190" y="93842"/>
                </a:lnTo>
                <a:lnTo>
                  <a:pt x="260329" y="91136"/>
                </a:lnTo>
                <a:lnTo>
                  <a:pt x="269054" y="88130"/>
                </a:lnTo>
                <a:lnTo>
                  <a:pt x="276107" y="86794"/>
                </a:lnTo>
                <a:lnTo>
                  <a:pt x="287497" y="88740"/>
                </a:lnTo>
                <a:lnTo>
                  <a:pt x="294535" y="90592"/>
                </a:lnTo>
                <a:lnTo>
                  <a:pt x="307435" y="97731"/>
                </a:lnTo>
                <a:lnTo>
                  <a:pt x="318565" y="106301"/>
                </a:lnTo>
                <a:lnTo>
                  <a:pt x="326687" y="113284"/>
                </a:lnTo>
                <a:lnTo>
                  <a:pt x="330187" y="118385"/>
                </a:lnTo>
                <a:lnTo>
                  <a:pt x="333472" y="124644"/>
                </a:lnTo>
                <a:lnTo>
                  <a:pt x="336615" y="131673"/>
                </a:lnTo>
                <a:lnTo>
                  <a:pt x="342520" y="141122"/>
                </a:lnTo>
                <a:lnTo>
                  <a:pt x="350267" y="152184"/>
                </a:lnTo>
                <a:lnTo>
                  <a:pt x="359241" y="164321"/>
                </a:lnTo>
                <a:lnTo>
                  <a:pt x="367129" y="174317"/>
                </a:lnTo>
                <a:lnTo>
                  <a:pt x="374293" y="182886"/>
                </a:lnTo>
                <a:lnTo>
                  <a:pt x="380974" y="190504"/>
                </a:lnTo>
                <a:lnTo>
                  <a:pt x="393477" y="204048"/>
                </a:lnTo>
                <a:lnTo>
                  <a:pt x="399478" y="210327"/>
                </a:lnTo>
                <a:lnTo>
                  <a:pt x="411226" y="219844"/>
                </a:lnTo>
                <a:lnTo>
                  <a:pt x="417026" y="223714"/>
                </a:lnTo>
                <a:lnTo>
                  <a:pt x="428550" y="228016"/>
                </a:lnTo>
                <a:lnTo>
                  <a:pt x="434290" y="229163"/>
                </a:lnTo>
                <a:lnTo>
                  <a:pt x="439069" y="228976"/>
                </a:lnTo>
                <a:lnTo>
                  <a:pt x="443208" y="227898"/>
                </a:lnTo>
                <a:lnTo>
                  <a:pt x="454343" y="2228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1511"/>
          <p:cNvSpPr/>
          <p:nvPr/>
        </p:nvSpPr>
        <p:spPr>
          <a:xfrm>
            <a:off x="542973" y="4200733"/>
            <a:ext cx="148070" cy="188116"/>
          </a:xfrm>
          <a:custGeom>
            <a:avLst/>
            <a:gdLst/>
            <a:ahLst/>
            <a:cxnLst/>
            <a:rect l="0" t="0" r="0" b="0"/>
            <a:pathLst>
              <a:path w="148070" h="188116">
                <a:moveTo>
                  <a:pt x="42814" y="51227"/>
                </a:moveTo>
                <a:lnTo>
                  <a:pt x="29161" y="42125"/>
                </a:lnTo>
                <a:lnTo>
                  <a:pt x="24187" y="38491"/>
                </a:lnTo>
                <a:lnTo>
                  <a:pt x="19919" y="35116"/>
                </a:lnTo>
                <a:lnTo>
                  <a:pt x="16120" y="31914"/>
                </a:lnTo>
                <a:lnTo>
                  <a:pt x="12636" y="30731"/>
                </a:lnTo>
                <a:lnTo>
                  <a:pt x="9360" y="30896"/>
                </a:lnTo>
                <a:lnTo>
                  <a:pt x="6224" y="31958"/>
                </a:lnTo>
                <a:lnTo>
                  <a:pt x="4133" y="33618"/>
                </a:lnTo>
                <a:lnTo>
                  <a:pt x="2739" y="35678"/>
                </a:lnTo>
                <a:lnTo>
                  <a:pt x="1190" y="40506"/>
                </a:lnTo>
                <a:lnTo>
                  <a:pt x="502" y="45827"/>
                </a:lnTo>
                <a:lnTo>
                  <a:pt x="319" y="49532"/>
                </a:lnTo>
                <a:lnTo>
                  <a:pt x="115" y="58729"/>
                </a:lnTo>
                <a:lnTo>
                  <a:pt x="0" y="79167"/>
                </a:lnTo>
                <a:lnTo>
                  <a:pt x="1889" y="90808"/>
                </a:lnTo>
                <a:lnTo>
                  <a:pt x="5053" y="105237"/>
                </a:lnTo>
                <a:lnTo>
                  <a:pt x="9067" y="121524"/>
                </a:lnTo>
                <a:lnTo>
                  <a:pt x="14601" y="135239"/>
                </a:lnTo>
                <a:lnTo>
                  <a:pt x="21148" y="147240"/>
                </a:lnTo>
                <a:lnTo>
                  <a:pt x="28370" y="158098"/>
                </a:lnTo>
                <a:lnTo>
                  <a:pt x="35090" y="166289"/>
                </a:lnTo>
                <a:lnTo>
                  <a:pt x="41474" y="172702"/>
                </a:lnTo>
                <a:lnTo>
                  <a:pt x="47636" y="177931"/>
                </a:lnTo>
                <a:lnTo>
                  <a:pt x="52696" y="181416"/>
                </a:lnTo>
                <a:lnTo>
                  <a:pt x="57022" y="183740"/>
                </a:lnTo>
                <a:lnTo>
                  <a:pt x="60858" y="185289"/>
                </a:lnTo>
                <a:lnTo>
                  <a:pt x="65321" y="186321"/>
                </a:lnTo>
                <a:lnTo>
                  <a:pt x="70201" y="187010"/>
                </a:lnTo>
                <a:lnTo>
                  <a:pt x="75360" y="187468"/>
                </a:lnTo>
                <a:lnTo>
                  <a:pt x="79751" y="187775"/>
                </a:lnTo>
                <a:lnTo>
                  <a:pt x="87170" y="188115"/>
                </a:lnTo>
                <a:lnTo>
                  <a:pt x="90482" y="187253"/>
                </a:lnTo>
                <a:lnTo>
                  <a:pt x="93643" y="185726"/>
                </a:lnTo>
                <a:lnTo>
                  <a:pt x="96702" y="183755"/>
                </a:lnTo>
                <a:lnTo>
                  <a:pt x="99695" y="181489"/>
                </a:lnTo>
                <a:lnTo>
                  <a:pt x="102642" y="179026"/>
                </a:lnTo>
                <a:lnTo>
                  <a:pt x="105559" y="176431"/>
                </a:lnTo>
                <a:lnTo>
                  <a:pt x="116421" y="165928"/>
                </a:lnTo>
                <a:lnTo>
                  <a:pt x="123318" y="159127"/>
                </a:lnTo>
                <a:lnTo>
                  <a:pt x="128868" y="150782"/>
                </a:lnTo>
                <a:lnTo>
                  <a:pt x="133521" y="141410"/>
                </a:lnTo>
                <a:lnTo>
                  <a:pt x="137575" y="131351"/>
                </a:lnTo>
                <a:lnTo>
                  <a:pt x="141231" y="119883"/>
                </a:lnTo>
                <a:lnTo>
                  <a:pt x="144620" y="107475"/>
                </a:lnTo>
                <a:lnTo>
                  <a:pt x="147832" y="94441"/>
                </a:lnTo>
                <a:lnTo>
                  <a:pt x="148069" y="80036"/>
                </a:lnTo>
                <a:lnTo>
                  <a:pt x="146321" y="64718"/>
                </a:lnTo>
                <a:lnTo>
                  <a:pt x="143251" y="48791"/>
                </a:lnTo>
                <a:lnTo>
                  <a:pt x="141205" y="37220"/>
                </a:lnTo>
                <a:lnTo>
                  <a:pt x="139840" y="28554"/>
                </a:lnTo>
                <a:lnTo>
                  <a:pt x="138931" y="21824"/>
                </a:lnTo>
                <a:lnTo>
                  <a:pt x="137372" y="16385"/>
                </a:lnTo>
                <a:lnTo>
                  <a:pt x="135380" y="11806"/>
                </a:lnTo>
                <a:lnTo>
                  <a:pt x="133100" y="7801"/>
                </a:lnTo>
                <a:lnTo>
                  <a:pt x="129674" y="5131"/>
                </a:lnTo>
                <a:lnTo>
                  <a:pt x="125486" y="3352"/>
                </a:lnTo>
                <a:lnTo>
                  <a:pt x="120789" y="2165"/>
                </a:lnTo>
                <a:lnTo>
                  <a:pt x="116704" y="1374"/>
                </a:lnTo>
                <a:lnTo>
                  <a:pt x="113029" y="846"/>
                </a:lnTo>
                <a:lnTo>
                  <a:pt x="109627" y="495"/>
                </a:lnTo>
                <a:lnTo>
                  <a:pt x="105453" y="260"/>
                </a:lnTo>
                <a:lnTo>
                  <a:pt x="95736" y="0"/>
                </a:lnTo>
                <a:lnTo>
                  <a:pt x="90478" y="883"/>
                </a:lnTo>
                <a:lnTo>
                  <a:pt x="85067" y="2424"/>
                </a:lnTo>
                <a:lnTo>
                  <a:pt x="79555" y="4404"/>
                </a:lnTo>
                <a:lnTo>
                  <a:pt x="73976" y="6677"/>
                </a:lnTo>
                <a:lnTo>
                  <a:pt x="68351" y="9144"/>
                </a:lnTo>
                <a:lnTo>
                  <a:pt x="62696" y="11742"/>
                </a:lnTo>
                <a:lnTo>
                  <a:pt x="57974" y="13473"/>
                </a:lnTo>
                <a:lnTo>
                  <a:pt x="53873" y="14628"/>
                </a:lnTo>
                <a:lnTo>
                  <a:pt x="50187" y="15398"/>
                </a:lnTo>
                <a:lnTo>
                  <a:pt x="45824" y="17816"/>
                </a:lnTo>
                <a:lnTo>
                  <a:pt x="41011" y="21333"/>
                </a:lnTo>
                <a:lnTo>
                  <a:pt x="25669" y="3408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1512"/>
          <p:cNvSpPr/>
          <p:nvPr/>
        </p:nvSpPr>
        <p:spPr>
          <a:xfrm>
            <a:off x="667813" y="4020725"/>
            <a:ext cx="235157" cy="222041"/>
          </a:xfrm>
          <a:custGeom>
            <a:avLst/>
            <a:gdLst/>
            <a:ahLst/>
            <a:cxnLst/>
            <a:rect l="0" t="0" r="0" b="0"/>
            <a:pathLst>
              <a:path w="235157" h="222041">
                <a:moveTo>
                  <a:pt x="3699" y="136937"/>
                </a:moveTo>
                <a:lnTo>
                  <a:pt x="17351" y="132387"/>
                </a:lnTo>
                <a:lnTo>
                  <a:pt x="22326" y="131046"/>
                </a:lnTo>
                <a:lnTo>
                  <a:pt x="26594" y="130152"/>
                </a:lnTo>
                <a:lnTo>
                  <a:pt x="33877" y="129159"/>
                </a:lnTo>
                <a:lnTo>
                  <a:pt x="40289" y="128718"/>
                </a:lnTo>
                <a:lnTo>
                  <a:pt x="43332" y="127648"/>
                </a:lnTo>
                <a:lnTo>
                  <a:pt x="49254" y="123918"/>
                </a:lnTo>
                <a:lnTo>
                  <a:pt x="55061" y="119086"/>
                </a:lnTo>
                <a:lnTo>
                  <a:pt x="60816" y="113763"/>
                </a:lnTo>
                <a:lnTo>
                  <a:pt x="69412" y="105411"/>
                </a:lnTo>
                <a:lnTo>
                  <a:pt x="75132" y="99749"/>
                </a:lnTo>
                <a:lnTo>
                  <a:pt x="77991" y="95952"/>
                </a:lnTo>
                <a:lnTo>
                  <a:pt x="80850" y="91516"/>
                </a:lnTo>
                <a:lnTo>
                  <a:pt x="83708" y="86654"/>
                </a:lnTo>
                <a:lnTo>
                  <a:pt x="86566" y="82460"/>
                </a:lnTo>
                <a:lnTo>
                  <a:pt x="89423" y="78711"/>
                </a:lnTo>
                <a:lnTo>
                  <a:pt x="92281" y="75260"/>
                </a:lnTo>
                <a:lnTo>
                  <a:pt x="94186" y="71054"/>
                </a:lnTo>
                <a:lnTo>
                  <a:pt x="95456" y="66345"/>
                </a:lnTo>
                <a:lnTo>
                  <a:pt x="96303" y="61301"/>
                </a:lnTo>
                <a:lnTo>
                  <a:pt x="96867" y="56033"/>
                </a:lnTo>
                <a:lnTo>
                  <a:pt x="97244" y="50616"/>
                </a:lnTo>
                <a:lnTo>
                  <a:pt x="97495" y="45100"/>
                </a:lnTo>
                <a:lnTo>
                  <a:pt x="96709" y="38565"/>
                </a:lnTo>
                <a:lnTo>
                  <a:pt x="95233" y="31350"/>
                </a:lnTo>
                <a:lnTo>
                  <a:pt x="93297" y="23683"/>
                </a:lnTo>
                <a:lnTo>
                  <a:pt x="92006" y="17620"/>
                </a:lnTo>
                <a:lnTo>
                  <a:pt x="91145" y="12625"/>
                </a:lnTo>
                <a:lnTo>
                  <a:pt x="90571" y="8342"/>
                </a:lnTo>
                <a:lnTo>
                  <a:pt x="89236" y="5487"/>
                </a:lnTo>
                <a:lnTo>
                  <a:pt x="87394" y="3584"/>
                </a:lnTo>
                <a:lnTo>
                  <a:pt x="85213" y="2315"/>
                </a:lnTo>
                <a:lnTo>
                  <a:pt x="80250" y="905"/>
                </a:lnTo>
                <a:lnTo>
                  <a:pt x="74869" y="278"/>
                </a:lnTo>
                <a:lnTo>
                  <a:pt x="69303" y="0"/>
                </a:lnTo>
                <a:lnTo>
                  <a:pt x="64580" y="1831"/>
                </a:lnTo>
                <a:lnTo>
                  <a:pt x="58574" y="4956"/>
                </a:lnTo>
                <a:lnTo>
                  <a:pt x="51712" y="8945"/>
                </a:lnTo>
                <a:lnTo>
                  <a:pt x="45233" y="13509"/>
                </a:lnTo>
                <a:lnTo>
                  <a:pt x="39008" y="18457"/>
                </a:lnTo>
                <a:lnTo>
                  <a:pt x="32953" y="23661"/>
                </a:lnTo>
                <a:lnTo>
                  <a:pt x="27964" y="29034"/>
                </a:lnTo>
                <a:lnTo>
                  <a:pt x="23686" y="34522"/>
                </a:lnTo>
                <a:lnTo>
                  <a:pt x="19881" y="40086"/>
                </a:lnTo>
                <a:lnTo>
                  <a:pt x="16392" y="49509"/>
                </a:lnTo>
                <a:lnTo>
                  <a:pt x="13114" y="61507"/>
                </a:lnTo>
                <a:lnTo>
                  <a:pt x="9975" y="75220"/>
                </a:lnTo>
                <a:lnTo>
                  <a:pt x="6931" y="87220"/>
                </a:lnTo>
                <a:lnTo>
                  <a:pt x="3949" y="98077"/>
                </a:lnTo>
                <a:lnTo>
                  <a:pt x="1008" y="108173"/>
                </a:lnTo>
                <a:lnTo>
                  <a:pt x="0" y="116809"/>
                </a:lnTo>
                <a:lnTo>
                  <a:pt x="280" y="124471"/>
                </a:lnTo>
                <a:lnTo>
                  <a:pt x="1420" y="131484"/>
                </a:lnTo>
                <a:lnTo>
                  <a:pt x="2180" y="139017"/>
                </a:lnTo>
                <a:lnTo>
                  <a:pt x="2686" y="146896"/>
                </a:lnTo>
                <a:lnTo>
                  <a:pt x="3024" y="155006"/>
                </a:lnTo>
                <a:lnTo>
                  <a:pt x="4201" y="162318"/>
                </a:lnTo>
                <a:lnTo>
                  <a:pt x="5939" y="169098"/>
                </a:lnTo>
                <a:lnTo>
                  <a:pt x="8050" y="175523"/>
                </a:lnTo>
                <a:lnTo>
                  <a:pt x="11362" y="180758"/>
                </a:lnTo>
                <a:lnTo>
                  <a:pt x="15475" y="185201"/>
                </a:lnTo>
                <a:lnTo>
                  <a:pt x="20122" y="189116"/>
                </a:lnTo>
                <a:lnTo>
                  <a:pt x="25125" y="193630"/>
                </a:lnTo>
                <a:lnTo>
                  <a:pt x="35764" y="203727"/>
                </a:lnTo>
                <a:lnTo>
                  <a:pt x="47913" y="215570"/>
                </a:lnTo>
                <a:lnTo>
                  <a:pt x="52225" y="217934"/>
                </a:lnTo>
                <a:lnTo>
                  <a:pt x="57005" y="219510"/>
                </a:lnTo>
                <a:lnTo>
                  <a:pt x="62096" y="220561"/>
                </a:lnTo>
                <a:lnTo>
                  <a:pt x="66443" y="221261"/>
                </a:lnTo>
                <a:lnTo>
                  <a:pt x="70293" y="221728"/>
                </a:lnTo>
                <a:lnTo>
                  <a:pt x="73813" y="222040"/>
                </a:lnTo>
                <a:lnTo>
                  <a:pt x="78064" y="221295"/>
                </a:lnTo>
                <a:lnTo>
                  <a:pt x="82803" y="219845"/>
                </a:lnTo>
                <a:lnTo>
                  <a:pt x="87867" y="217927"/>
                </a:lnTo>
                <a:lnTo>
                  <a:pt x="93149" y="216648"/>
                </a:lnTo>
                <a:lnTo>
                  <a:pt x="98575" y="215795"/>
                </a:lnTo>
                <a:lnTo>
                  <a:pt x="104097" y="215226"/>
                </a:lnTo>
                <a:lnTo>
                  <a:pt x="109683" y="212943"/>
                </a:lnTo>
                <a:lnTo>
                  <a:pt x="115313" y="209515"/>
                </a:lnTo>
                <a:lnTo>
                  <a:pt x="120971" y="205325"/>
                </a:lnTo>
                <a:lnTo>
                  <a:pt x="126648" y="201579"/>
                </a:lnTo>
                <a:lnTo>
                  <a:pt x="132337" y="198129"/>
                </a:lnTo>
                <a:lnTo>
                  <a:pt x="138035" y="194877"/>
                </a:lnTo>
                <a:lnTo>
                  <a:pt x="142786" y="190803"/>
                </a:lnTo>
                <a:lnTo>
                  <a:pt x="146906" y="186183"/>
                </a:lnTo>
                <a:lnTo>
                  <a:pt x="150606" y="181197"/>
                </a:lnTo>
                <a:lnTo>
                  <a:pt x="154977" y="175969"/>
                </a:lnTo>
                <a:lnTo>
                  <a:pt x="159796" y="170578"/>
                </a:lnTo>
                <a:lnTo>
                  <a:pt x="164913" y="165079"/>
                </a:lnTo>
                <a:lnTo>
                  <a:pt x="170230" y="158556"/>
                </a:lnTo>
                <a:lnTo>
                  <a:pt x="175680" y="151350"/>
                </a:lnTo>
                <a:lnTo>
                  <a:pt x="181218" y="143688"/>
                </a:lnTo>
                <a:lnTo>
                  <a:pt x="186815" y="136675"/>
                </a:lnTo>
                <a:lnTo>
                  <a:pt x="192451" y="130095"/>
                </a:lnTo>
                <a:lnTo>
                  <a:pt x="198114" y="123803"/>
                </a:lnTo>
                <a:lnTo>
                  <a:pt x="202841" y="117704"/>
                </a:lnTo>
                <a:lnTo>
                  <a:pt x="206946" y="111732"/>
                </a:lnTo>
                <a:lnTo>
                  <a:pt x="210634" y="105847"/>
                </a:lnTo>
                <a:lnTo>
                  <a:pt x="214998" y="100970"/>
                </a:lnTo>
                <a:lnTo>
                  <a:pt x="219813" y="96767"/>
                </a:lnTo>
                <a:lnTo>
                  <a:pt x="224927" y="93012"/>
                </a:lnTo>
                <a:lnTo>
                  <a:pt x="228337" y="88604"/>
                </a:lnTo>
                <a:lnTo>
                  <a:pt x="230610" y="83760"/>
                </a:lnTo>
                <a:lnTo>
                  <a:pt x="235156" y="6835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1513"/>
          <p:cNvSpPr/>
          <p:nvPr/>
        </p:nvSpPr>
        <p:spPr>
          <a:xfrm>
            <a:off x="449073" y="4766890"/>
            <a:ext cx="273875" cy="290656"/>
          </a:xfrm>
          <a:custGeom>
            <a:avLst/>
            <a:gdLst/>
            <a:ahLst/>
            <a:cxnLst/>
            <a:rect l="0" t="0" r="0" b="0"/>
            <a:pathLst>
              <a:path w="273875" h="290656">
                <a:moveTo>
                  <a:pt x="33844" y="59427"/>
                </a:moveTo>
                <a:lnTo>
                  <a:pt x="20191" y="73080"/>
                </a:lnTo>
                <a:lnTo>
                  <a:pt x="16170" y="78054"/>
                </a:lnTo>
                <a:lnTo>
                  <a:pt x="11701" y="86121"/>
                </a:lnTo>
                <a:lnTo>
                  <a:pt x="9557" y="91510"/>
                </a:lnTo>
                <a:lnTo>
                  <a:pt x="4635" y="105119"/>
                </a:lnTo>
                <a:lnTo>
                  <a:pt x="2941" y="112748"/>
                </a:lnTo>
                <a:lnTo>
                  <a:pt x="1812" y="120692"/>
                </a:lnTo>
                <a:lnTo>
                  <a:pt x="1059" y="128845"/>
                </a:lnTo>
                <a:lnTo>
                  <a:pt x="558" y="136186"/>
                </a:lnTo>
                <a:lnTo>
                  <a:pt x="223" y="142985"/>
                </a:lnTo>
                <a:lnTo>
                  <a:pt x="0" y="149422"/>
                </a:lnTo>
                <a:lnTo>
                  <a:pt x="804" y="154666"/>
                </a:lnTo>
                <a:lnTo>
                  <a:pt x="4237" y="163033"/>
                </a:lnTo>
                <a:lnTo>
                  <a:pt x="6486" y="165645"/>
                </a:lnTo>
                <a:lnTo>
                  <a:pt x="8938" y="167387"/>
                </a:lnTo>
                <a:lnTo>
                  <a:pt x="11525" y="168547"/>
                </a:lnTo>
                <a:lnTo>
                  <a:pt x="19479" y="169838"/>
                </a:lnTo>
                <a:lnTo>
                  <a:pt x="24267" y="170181"/>
                </a:lnTo>
                <a:lnTo>
                  <a:pt x="28412" y="169459"/>
                </a:lnTo>
                <a:lnTo>
                  <a:pt x="35557" y="166115"/>
                </a:lnTo>
                <a:lnTo>
                  <a:pt x="41908" y="161454"/>
                </a:lnTo>
                <a:lnTo>
                  <a:pt x="48858" y="155255"/>
                </a:lnTo>
                <a:lnTo>
                  <a:pt x="62528" y="142008"/>
                </a:lnTo>
                <a:lnTo>
                  <a:pt x="104512" y="100195"/>
                </a:lnTo>
                <a:lnTo>
                  <a:pt x="111436" y="94226"/>
                </a:lnTo>
                <a:lnTo>
                  <a:pt x="117957" y="89294"/>
                </a:lnTo>
                <a:lnTo>
                  <a:pt x="124209" y="85053"/>
                </a:lnTo>
                <a:lnTo>
                  <a:pt x="132187" y="81274"/>
                </a:lnTo>
                <a:lnTo>
                  <a:pt x="141316" y="77802"/>
                </a:lnTo>
                <a:lnTo>
                  <a:pt x="151212" y="74534"/>
                </a:lnTo>
                <a:lnTo>
                  <a:pt x="159714" y="73308"/>
                </a:lnTo>
                <a:lnTo>
                  <a:pt x="167288" y="73444"/>
                </a:lnTo>
                <a:lnTo>
                  <a:pt x="174241" y="74486"/>
                </a:lnTo>
                <a:lnTo>
                  <a:pt x="179830" y="75182"/>
                </a:lnTo>
                <a:lnTo>
                  <a:pt x="184508" y="75645"/>
                </a:lnTo>
                <a:lnTo>
                  <a:pt x="188579" y="75954"/>
                </a:lnTo>
                <a:lnTo>
                  <a:pt x="192246" y="77113"/>
                </a:lnTo>
                <a:lnTo>
                  <a:pt x="198860" y="80940"/>
                </a:lnTo>
                <a:lnTo>
                  <a:pt x="204974" y="85816"/>
                </a:lnTo>
                <a:lnTo>
                  <a:pt x="207938" y="88450"/>
                </a:lnTo>
                <a:lnTo>
                  <a:pt x="209914" y="92110"/>
                </a:lnTo>
                <a:lnTo>
                  <a:pt x="211232" y="96456"/>
                </a:lnTo>
                <a:lnTo>
                  <a:pt x="212110" y="101258"/>
                </a:lnTo>
                <a:lnTo>
                  <a:pt x="212695" y="109222"/>
                </a:lnTo>
                <a:lnTo>
                  <a:pt x="213086" y="119294"/>
                </a:lnTo>
                <a:lnTo>
                  <a:pt x="213346" y="130771"/>
                </a:lnTo>
                <a:lnTo>
                  <a:pt x="210662" y="146042"/>
                </a:lnTo>
                <a:lnTo>
                  <a:pt x="206015" y="163843"/>
                </a:lnTo>
                <a:lnTo>
                  <a:pt x="200060" y="183330"/>
                </a:lnTo>
                <a:lnTo>
                  <a:pt x="195137" y="198227"/>
                </a:lnTo>
                <a:lnTo>
                  <a:pt x="190903" y="210063"/>
                </a:lnTo>
                <a:lnTo>
                  <a:pt x="187127" y="219859"/>
                </a:lnTo>
                <a:lnTo>
                  <a:pt x="183658" y="228294"/>
                </a:lnTo>
                <a:lnTo>
                  <a:pt x="180392" y="235823"/>
                </a:lnTo>
                <a:lnTo>
                  <a:pt x="177263" y="242746"/>
                </a:lnTo>
                <a:lnTo>
                  <a:pt x="173272" y="250220"/>
                </a:lnTo>
                <a:lnTo>
                  <a:pt x="168706" y="258060"/>
                </a:lnTo>
                <a:lnTo>
                  <a:pt x="163757" y="266144"/>
                </a:lnTo>
                <a:lnTo>
                  <a:pt x="158552" y="272486"/>
                </a:lnTo>
                <a:lnTo>
                  <a:pt x="153178" y="277666"/>
                </a:lnTo>
                <a:lnTo>
                  <a:pt x="139966" y="288274"/>
                </a:lnTo>
                <a:lnTo>
                  <a:pt x="136025" y="289144"/>
                </a:lnTo>
                <a:lnTo>
                  <a:pt x="130539" y="289724"/>
                </a:lnTo>
                <a:lnTo>
                  <a:pt x="118730" y="290369"/>
                </a:lnTo>
                <a:lnTo>
                  <a:pt x="110306" y="290655"/>
                </a:lnTo>
                <a:lnTo>
                  <a:pt x="106726" y="288827"/>
                </a:lnTo>
                <a:lnTo>
                  <a:pt x="100208" y="281715"/>
                </a:lnTo>
                <a:lnTo>
                  <a:pt x="97137" y="276199"/>
                </a:lnTo>
                <a:lnTo>
                  <a:pt x="94137" y="269664"/>
                </a:lnTo>
                <a:lnTo>
                  <a:pt x="91184" y="262450"/>
                </a:lnTo>
                <a:lnTo>
                  <a:pt x="89216" y="255736"/>
                </a:lnTo>
                <a:lnTo>
                  <a:pt x="87904" y="249355"/>
                </a:lnTo>
                <a:lnTo>
                  <a:pt x="87029" y="243195"/>
                </a:lnTo>
                <a:lnTo>
                  <a:pt x="83517" y="223652"/>
                </a:lnTo>
                <a:lnTo>
                  <a:pt x="81247" y="211773"/>
                </a:lnTo>
                <a:lnTo>
                  <a:pt x="79733" y="201948"/>
                </a:lnTo>
                <a:lnTo>
                  <a:pt x="78724" y="193494"/>
                </a:lnTo>
                <a:lnTo>
                  <a:pt x="78052" y="185953"/>
                </a:lnTo>
                <a:lnTo>
                  <a:pt x="78556" y="178068"/>
                </a:lnTo>
                <a:lnTo>
                  <a:pt x="79844" y="169953"/>
                </a:lnTo>
                <a:lnTo>
                  <a:pt x="86209" y="139801"/>
                </a:lnTo>
                <a:lnTo>
                  <a:pt x="88756" y="127296"/>
                </a:lnTo>
                <a:lnTo>
                  <a:pt x="90455" y="117056"/>
                </a:lnTo>
                <a:lnTo>
                  <a:pt x="91587" y="108324"/>
                </a:lnTo>
                <a:lnTo>
                  <a:pt x="92342" y="100598"/>
                </a:lnTo>
                <a:lnTo>
                  <a:pt x="92845" y="92589"/>
                </a:lnTo>
                <a:lnTo>
                  <a:pt x="93404" y="76071"/>
                </a:lnTo>
                <a:lnTo>
                  <a:pt x="93719" y="55257"/>
                </a:lnTo>
                <a:lnTo>
                  <a:pt x="94715" y="48074"/>
                </a:lnTo>
                <a:lnTo>
                  <a:pt x="96333" y="40429"/>
                </a:lnTo>
                <a:lnTo>
                  <a:pt x="98363" y="32474"/>
                </a:lnTo>
                <a:lnTo>
                  <a:pt x="99717" y="26218"/>
                </a:lnTo>
                <a:lnTo>
                  <a:pt x="100619" y="21096"/>
                </a:lnTo>
                <a:lnTo>
                  <a:pt x="101622" y="12863"/>
                </a:lnTo>
                <a:lnTo>
                  <a:pt x="102067" y="6030"/>
                </a:lnTo>
                <a:lnTo>
                  <a:pt x="101234" y="3826"/>
                </a:lnTo>
                <a:lnTo>
                  <a:pt x="99726" y="2358"/>
                </a:lnTo>
                <a:lnTo>
                  <a:pt x="97767" y="1378"/>
                </a:lnTo>
                <a:lnTo>
                  <a:pt x="98367" y="725"/>
                </a:lnTo>
                <a:lnTo>
                  <a:pt x="104113" y="0"/>
                </a:lnTo>
                <a:lnTo>
                  <a:pt x="106408" y="759"/>
                </a:lnTo>
                <a:lnTo>
                  <a:pt x="107937" y="2218"/>
                </a:lnTo>
                <a:lnTo>
                  <a:pt x="110589" y="6378"/>
                </a:lnTo>
                <a:lnTo>
                  <a:pt x="117437" y="14075"/>
                </a:lnTo>
                <a:lnTo>
                  <a:pt x="125499" y="22388"/>
                </a:lnTo>
                <a:lnTo>
                  <a:pt x="131095" y="28043"/>
                </a:lnTo>
                <a:lnTo>
                  <a:pt x="136778" y="32790"/>
                </a:lnTo>
                <a:lnTo>
                  <a:pt x="160122" y="51217"/>
                </a:lnTo>
                <a:lnTo>
                  <a:pt x="165654" y="55859"/>
                </a:lnTo>
                <a:lnTo>
                  <a:pt x="170295" y="59905"/>
                </a:lnTo>
                <a:lnTo>
                  <a:pt x="177991" y="66942"/>
                </a:lnTo>
                <a:lnTo>
                  <a:pt x="186492" y="75150"/>
                </a:lnTo>
                <a:lnTo>
                  <a:pt x="214248" y="102702"/>
                </a:lnTo>
                <a:lnTo>
                  <a:pt x="221741" y="108279"/>
                </a:lnTo>
                <a:lnTo>
                  <a:pt x="231499" y="114855"/>
                </a:lnTo>
                <a:lnTo>
                  <a:pt x="242766" y="122097"/>
                </a:lnTo>
                <a:lnTo>
                  <a:pt x="251230" y="127877"/>
                </a:lnTo>
                <a:lnTo>
                  <a:pt x="257826" y="132683"/>
                </a:lnTo>
                <a:lnTo>
                  <a:pt x="273874" y="14515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1514"/>
          <p:cNvSpPr/>
          <p:nvPr/>
        </p:nvSpPr>
        <p:spPr>
          <a:xfrm>
            <a:off x="440054" y="4646295"/>
            <a:ext cx="25719" cy="25718"/>
          </a:xfrm>
          <a:custGeom>
            <a:avLst/>
            <a:gdLst/>
            <a:ahLst/>
            <a:cxnLst/>
            <a:rect l="0" t="0" r="0" b="0"/>
            <a:pathLst>
              <a:path w="25719" h="25718">
                <a:moveTo>
                  <a:pt x="25718" y="25717"/>
                </a:moveTo>
                <a:lnTo>
                  <a:pt x="12065" y="21167"/>
                </a:lnTo>
                <a:lnTo>
                  <a:pt x="8044" y="18873"/>
                </a:lnTo>
                <a:lnTo>
                  <a:pt x="5363" y="16392"/>
                </a:lnTo>
                <a:lnTo>
                  <a:pt x="3575" y="13786"/>
                </a:lnTo>
                <a:lnTo>
                  <a:pt x="2384" y="11095"/>
                </a:lnTo>
                <a:lnTo>
                  <a:pt x="1589" y="8349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1515"/>
          <p:cNvSpPr/>
          <p:nvPr/>
        </p:nvSpPr>
        <p:spPr>
          <a:xfrm>
            <a:off x="594359" y="4438500"/>
            <a:ext cx="471489" cy="386880"/>
          </a:xfrm>
          <a:custGeom>
            <a:avLst/>
            <a:gdLst/>
            <a:ahLst/>
            <a:cxnLst/>
            <a:rect l="0" t="0" r="0" b="0"/>
            <a:pathLst>
              <a:path w="471489" h="386880">
                <a:moveTo>
                  <a:pt x="0" y="242085"/>
                </a:moveTo>
                <a:lnTo>
                  <a:pt x="4551" y="251187"/>
                </a:lnTo>
                <a:lnTo>
                  <a:pt x="6844" y="253868"/>
                </a:lnTo>
                <a:lnTo>
                  <a:pt x="9326" y="255655"/>
                </a:lnTo>
                <a:lnTo>
                  <a:pt x="11932" y="256846"/>
                </a:lnTo>
                <a:lnTo>
                  <a:pt x="13670" y="256688"/>
                </a:lnTo>
                <a:lnTo>
                  <a:pt x="14828" y="255630"/>
                </a:lnTo>
                <a:lnTo>
                  <a:pt x="15601" y="253973"/>
                </a:lnTo>
                <a:lnTo>
                  <a:pt x="24637" y="243516"/>
                </a:lnTo>
                <a:lnTo>
                  <a:pt x="33492" y="234465"/>
                </a:lnTo>
                <a:lnTo>
                  <a:pt x="41378" y="224623"/>
                </a:lnTo>
                <a:lnTo>
                  <a:pt x="62841" y="195907"/>
                </a:lnTo>
                <a:lnTo>
                  <a:pt x="73326" y="184629"/>
                </a:lnTo>
                <a:lnTo>
                  <a:pt x="83174" y="176159"/>
                </a:lnTo>
                <a:lnTo>
                  <a:pt x="92597" y="169559"/>
                </a:lnTo>
                <a:lnTo>
                  <a:pt x="105607" y="159686"/>
                </a:lnTo>
                <a:lnTo>
                  <a:pt x="110410" y="155720"/>
                </a:lnTo>
                <a:lnTo>
                  <a:pt x="114564" y="154028"/>
                </a:lnTo>
                <a:lnTo>
                  <a:pt x="118286" y="153853"/>
                </a:lnTo>
                <a:lnTo>
                  <a:pt x="121720" y="154689"/>
                </a:lnTo>
                <a:lnTo>
                  <a:pt x="128076" y="158157"/>
                </a:lnTo>
                <a:lnTo>
                  <a:pt x="131104" y="160415"/>
                </a:lnTo>
                <a:lnTo>
                  <a:pt x="133123" y="162873"/>
                </a:lnTo>
                <a:lnTo>
                  <a:pt x="134469" y="165465"/>
                </a:lnTo>
                <a:lnTo>
                  <a:pt x="135366" y="168145"/>
                </a:lnTo>
                <a:lnTo>
                  <a:pt x="136363" y="178742"/>
                </a:lnTo>
                <a:lnTo>
                  <a:pt x="136629" y="185569"/>
                </a:lnTo>
                <a:lnTo>
                  <a:pt x="137758" y="194883"/>
                </a:lnTo>
                <a:lnTo>
                  <a:pt x="139464" y="205854"/>
                </a:lnTo>
                <a:lnTo>
                  <a:pt x="141554" y="217931"/>
                </a:lnTo>
                <a:lnTo>
                  <a:pt x="142947" y="229792"/>
                </a:lnTo>
                <a:lnTo>
                  <a:pt x="143875" y="241510"/>
                </a:lnTo>
                <a:lnTo>
                  <a:pt x="144495" y="253131"/>
                </a:lnTo>
                <a:lnTo>
                  <a:pt x="145860" y="262784"/>
                </a:lnTo>
                <a:lnTo>
                  <a:pt x="147723" y="271124"/>
                </a:lnTo>
                <a:lnTo>
                  <a:pt x="149917" y="278589"/>
                </a:lnTo>
                <a:lnTo>
                  <a:pt x="152332" y="289281"/>
                </a:lnTo>
                <a:lnTo>
                  <a:pt x="157556" y="316401"/>
                </a:lnTo>
                <a:lnTo>
                  <a:pt x="159330" y="327824"/>
                </a:lnTo>
                <a:lnTo>
                  <a:pt x="160513" y="337344"/>
                </a:lnTo>
                <a:lnTo>
                  <a:pt x="161301" y="345596"/>
                </a:lnTo>
                <a:lnTo>
                  <a:pt x="164717" y="357305"/>
                </a:lnTo>
                <a:lnTo>
                  <a:pt x="174671" y="377133"/>
                </a:lnTo>
                <a:lnTo>
                  <a:pt x="178360" y="380694"/>
                </a:lnTo>
                <a:lnTo>
                  <a:pt x="182724" y="383069"/>
                </a:lnTo>
                <a:lnTo>
                  <a:pt x="195428" y="386410"/>
                </a:lnTo>
                <a:lnTo>
                  <a:pt x="198866" y="386879"/>
                </a:lnTo>
                <a:lnTo>
                  <a:pt x="202110" y="386239"/>
                </a:lnTo>
                <a:lnTo>
                  <a:pt x="208254" y="382988"/>
                </a:lnTo>
                <a:lnTo>
                  <a:pt x="214160" y="375829"/>
                </a:lnTo>
                <a:lnTo>
                  <a:pt x="219960" y="366297"/>
                </a:lnTo>
                <a:lnTo>
                  <a:pt x="225713" y="355710"/>
                </a:lnTo>
                <a:lnTo>
                  <a:pt x="229533" y="347362"/>
                </a:lnTo>
                <a:lnTo>
                  <a:pt x="238857" y="325387"/>
                </a:lnTo>
                <a:lnTo>
                  <a:pt x="243058" y="314764"/>
                </a:lnTo>
                <a:lnTo>
                  <a:pt x="250266" y="295342"/>
                </a:lnTo>
                <a:lnTo>
                  <a:pt x="259679" y="268342"/>
                </a:lnTo>
                <a:lnTo>
                  <a:pt x="282153" y="196736"/>
                </a:lnTo>
                <a:lnTo>
                  <a:pt x="294629" y="154620"/>
                </a:lnTo>
                <a:lnTo>
                  <a:pt x="299290" y="138055"/>
                </a:lnTo>
                <a:lnTo>
                  <a:pt x="302397" y="122249"/>
                </a:lnTo>
                <a:lnTo>
                  <a:pt x="304468" y="106949"/>
                </a:lnTo>
                <a:lnTo>
                  <a:pt x="305849" y="91987"/>
                </a:lnTo>
                <a:lnTo>
                  <a:pt x="306769" y="77249"/>
                </a:lnTo>
                <a:lnTo>
                  <a:pt x="307792" y="48175"/>
                </a:lnTo>
                <a:lnTo>
                  <a:pt x="307112" y="36612"/>
                </a:lnTo>
                <a:lnTo>
                  <a:pt x="305707" y="26997"/>
                </a:lnTo>
                <a:lnTo>
                  <a:pt x="303817" y="18683"/>
                </a:lnTo>
                <a:lnTo>
                  <a:pt x="299178" y="6905"/>
                </a:lnTo>
                <a:lnTo>
                  <a:pt x="296607" y="2431"/>
                </a:lnTo>
                <a:lnTo>
                  <a:pt x="293941" y="400"/>
                </a:lnTo>
                <a:lnTo>
                  <a:pt x="291210" y="0"/>
                </a:lnTo>
                <a:lnTo>
                  <a:pt x="288438" y="684"/>
                </a:lnTo>
                <a:lnTo>
                  <a:pt x="282817" y="3986"/>
                </a:lnTo>
                <a:lnTo>
                  <a:pt x="271758" y="11200"/>
                </a:lnTo>
                <a:lnTo>
                  <a:pt x="266897" y="13866"/>
                </a:lnTo>
                <a:lnTo>
                  <a:pt x="258956" y="21909"/>
                </a:lnTo>
                <a:lnTo>
                  <a:pt x="252252" y="31834"/>
                </a:lnTo>
                <a:lnTo>
                  <a:pt x="246097" y="42595"/>
                </a:lnTo>
                <a:lnTo>
                  <a:pt x="240187" y="53728"/>
                </a:lnTo>
                <a:lnTo>
                  <a:pt x="237277" y="59363"/>
                </a:lnTo>
                <a:lnTo>
                  <a:pt x="235337" y="67883"/>
                </a:lnTo>
                <a:lnTo>
                  <a:pt x="234044" y="78325"/>
                </a:lnTo>
                <a:lnTo>
                  <a:pt x="233182" y="90049"/>
                </a:lnTo>
                <a:lnTo>
                  <a:pt x="232224" y="108155"/>
                </a:lnTo>
                <a:lnTo>
                  <a:pt x="231969" y="115651"/>
                </a:lnTo>
                <a:lnTo>
                  <a:pt x="233704" y="122553"/>
                </a:lnTo>
                <a:lnTo>
                  <a:pt x="236765" y="129059"/>
                </a:lnTo>
                <a:lnTo>
                  <a:pt x="240711" y="135302"/>
                </a:lnTo>
                <a:lnTo>
                  <a:pt x="252715" y="147318"/>
                </a:lnTo>
                <a:lnTo>
                  <a:pt x="266623" y="158057"/>
                </a:lnTo>
                <a:lnTo>
                  <a:pt x="279154" y="166004"/>
                </a:lnTo>
                <a:lnTo>
                  <a:pt x="291074" y="172711"/>
                </a:lnTo>
                <a:lnTo>
                  <a:pt x="302721" y="177914"/>
                </a:lnTo>
                <a:lnTo>
                  <a:pt x="314248" y="180227"/>
                </a:lnTo>
                <a:lnTo>
                  <a:pt x="325721" y="181255"/>
                </a:lnTo>
                <a:lnTo>
                  <a:pt x="331447" y="181529"/>
                </a:lnTo>
                <a:lnTo>
                  <a:pt x="337170" y="179807"/>
                </a:lnTo>
                <a:lnTo>
                  <a:pt x="348609" y="172813"/>
                </a:lnTo>
                <a:lnTo>
                  <a:pt x="360042" y="165895"/>
                </a:lnTo>
                <a:lnTo>
                  <a:pt x="371474" y="158693"/>
                </a:lnTo>
                <a:lnTo>
                  <a:pt x="382905" y="149142"/>
                </a:lnTo>
                <a:lnTo>
                  <a:pt x="388620" y="142975"/>
                </a:lnTo>
                <a:lnTo>
                  <a:pt x="394335" y="136007"/>
                </a:lnTo>
                <a:lnTo>
                  <a:pt x="400050" y="128503"/>
                </a:lnTo>
                <a:lnTo>
                  <a:pt x="424180" y="92226"/>
                </a:lnTo>
                <a:lnTo>
                  <a:pt x="471488" y="192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andygraph_grid_high_res.png"/>
          <p:cNvPicPr>
            <a:picLocks noChangeAspect="1"/>
          </p:cNvPicPr>
          <p:nvPr/>
        </p:nvPicPr>
        <p:blipFill>
          <a:blip r:embed="rId3" cstate="print">
            <a:lum bright="-40000"/>
          </a:blip>
          <a:stretch>
            <a:fillRect/>
          </a:stretch>
        </p:blipFill>
        <p:spPr>
          <a:xfrm>
            <a:off x="1066800" y="1066800"/>
            <a:ext cx="6949440" cy="6949440"/>
          </a:xfrm>
          <a:prstGeom prst="rect">
            <a:avLst/>
          </a:prstGeom>
        </p:spPr>
      </p:pic>
      <p:grpSp>
        <p:nvGrpSpPr>
          <p:cNvPr id="16" name="Group 15"/>
          <p:cNvGrpSpPr/>
          <p:nvPr/>
        </p:nvGrpSpPr>
        <p:grpSpPr>
          <a:xfrm>
            <a:off x="3192236" y="6251924"/>
            <a:ext cx="967741" cy="468917"/>
            <a:chOff x="3192236" y="6251924"/>
            <a:chExt cx="967741" cy="468917"/>
          </a:xfrm>
        </p:grpSpPr>
        <p:sp>
          <p:nvSpPr>
            <p:cNvPr id="7" name="SMARTPenAnnotation1373"/>
            <p:cNvSpPr/>
            <p:nvPr/>
          </p:nvSpPr>
          <p:spPr>
            <a:xfrm>
              <a:off x="3192236" y="6312993"/>
              <a:ext cx="213904" cy="150673"/>
            </a:xfrm>
            <a:custGeom>
              <a:avLst/>
              <a:gdLst/>
              <a:ahLst/>
              <a:cxnLst/>
              <a:rect l="0" t="0" r="0" b="0"/>
              <a:pathLst>
                <a:path w="213904" h="150673">
                  <a:moveTo>
                    <a:pt x="153896" y="4939"/>
                  </a:moveTo>
                  <a:lnTo>
                    <a:pt x="149345" y="4939"/>
                  </a:lnTo>
                  <a:lnTo>
                    <a:pt x="147052" y="3987"/>
                  </a:lnTo>
                  <a:lnTo>
                    <a:pt x="141964" y="389"/>
                  </a:lnTo>
                  <a:lnTo>
                    <a:pt x="139274" y="0"/>
                  </a:lnTo>
                  <a:lnTo>
                    <a:pt x="136528" y="694"/>
                  </a:lnTo>
                  <a:lnTo>
                    <a:pt x="133745" y="2109"/>
                  </a:lnTo>
                  <a:lnTo>
                    <a:pt x="129032" y="3052"/>
                  </a:lnTo>
                  <a:lnTo>
                    <a:pt x="123032" y="3681"/>
                  </a:lnTo>
                  <a:lnTo>
                    <a:pt x="116175" y="4101"/>
                  </a:lnTo>
                  <a:lnTo>
                    <a:pt x="110651" y="5332"/>
                  </a:lnTo>
                  <a:lnTo>
                    <a:pt x="106016" y="7107"/>
                  </a:lnTo>
                  <a:lnTo>
                    <a:pt x="96284" y="12246"/>
                  </a:lnTo>
                  <a:lnTo>
                    <a:pt x="92628" y="12668"/>
                  </a:lnTo>
                  <a:lnTo>
                    <a:pt x="87333" y="12950"/>
                  </a:lnTo>
                  <a:lnTo>
                    <a:pt x="80946" y="13137"/>
                  </a:lnTo>
                  <a:lnTo>
                    <a:pt x="75735" y="14214"/>
                  </a:lnTo>
                  <a:lnTo>
                    <a:pt x="71309" y="15885"/>
                  </a:lnTo>
                  <a:lnTo>
                    <a:pt x="67405" y="17951"/>
                  </a:lnTo>
                  <a:lnTo>
                    <a:pt x="63850" y="19329"/>
                  </a:lnTo>
                  <a:lnTo>
                    <a:pt x="57361" y="20860"/>
                  </a:lnTo>
                  <a:lnTo>
                    <a:pt x="53344" y="22220"/>
                  </a:lnTo>
                  <a:lnTo>
                    <a:pt x="48761" y="24080"/>
                  </a:lnTo>
                  <a:lnTo>
                    <a:pt x="43801" y="26272"/>
                  </a:lnTo>
                  <a:lnTo>
                    <a:pt x="33210" y="31248"/>
                  </a:lnTo>
                  <a:lnTo>
                    <a:pt x="27719" y="33909"/>
                  </a:lnTo>
                  <a:lnTo>
                    <a:pt x="23105" y="35682"/>
                  </a:lnTo>
                  <a:lnTo>
                    <a:pt x="19077" y="36865"/>
                  </a:lnTo>
                  <a:lnTo>
                    <a:pt x="15439" y="37653"/>
                  </a:lnTo>
                  <a:lnTo>
                    <a:pt x="13014" y="39131"/>
                  </a:lnTo>
                  <a:lnTo>
                    <a:pt x="11397" y="41069"/>
                  </a:lnTo>
                  <a:lnTo>
                    <a:pt x="10319" y="43313"/>
                  </a:lnTo>
                  <a:lnTo>
                    <a:pt x="8648" y="45761"/>
                  </a:lnTo>
                  <a:lnTo>
                    <a:pt x="6582" y="48347"/>
                  </a:lnTo>
                  <a:lnTo>
                    <a:pt x="972" y="54789"/>
                  </a:lnTo>
                  <a:lnTo>
                    <a:pt x="512" y="58175"/>
                  </a:lnTo>
                  <a:lnTo>
                    <a:pt x="205" y="63289"/>
                  </a:lnTo>
                  <a:lnTo>
                    <a:pt x="0" y="69557"/>
                  </a:lnTo>
                  <a:lnTo>
                    <a:pt x="816" y="75640"/>
                  </a:lnTo>
                  <a:lnTo>
                    <a:pt x="2313" y="81601"/>
                  </a:lnTo>
                  <a:lnTo>
                    <a:pt x="4263" y="87479"/>
                  </a:lnTo>
                  <a:lnTo>
                    <a:pt x="7468" y="92351"/>
                  </a:lnTo>
                  <a:lnTo>
                    <a:pt x="11510" y="96551"/>
                  </a:lnTo>
                  <a:lnTo>
                    <a:pt x="22583" y="105585"/>
                  </a:lnTo>
                  <a:lnTo>
                    <a:pt x="29177" y="106821"/>
                  </a:lnTo>
                  <a:lnTo>
                    <a:pt x="33603" y="107150"/>
                  </a:lnTo>
                  <a:lnTo>
                    <a:pt x="37505" y="107370"/>
                  </a:lnTo>
                  <a:lnTo>
                    <a:pt x="44382" y="107614"/>
                  </a:lnTo>
                  <a:lnTo>
                    <a:pt x="58159" y="107751"/>
                  </a:lnTo>
                  <a:lnTo>
                    <a:pt x="63401" y="106818"/>
                  </a:lnTo>
                  <a:lnTo>
                    <a:pt x="68801" y="105243"/>
                  </a:lnTo>
                  <a:lnTo>
                    <a:pt x="74306" y="103241"/>
                  </a:lnTo>
                  <a:lnTo>
                    <a:pt x="78929" y="101906"/>
                  </a:lnTo>
                  <a:lnTo>
                    <a:pt x="82963" y="101017"/>
                  </a:lnTo>
                  <a:lnTo>
                    <a:pt x="86605" y="100423"/>
                  </a:lnTo>
                  <a:lnTo>
                    <a:pt x="90938" y="99076"/>
                  </a:lnTo>
                  <a:lnTo>
                    <a:pt x="95731" y="97224"/>
                  </a:lnTo>
                  <a:lnTo>
                    <a:pt x="100832" y="95038"/>
                  </a:lnTo>
                  <a:lnTo>
                    <a:pt x="105185" y="92627"/>
                  </a:lnTo>
                  <a:lnTo>
                    <a:pt x="109040" y="90068"/>
                  </a:lnTo>
                  <a:lnTo>
                    <a:pt x="112562" y="87409"/>
                  </a:lnTo>
                  <a:lnTo>
                    <a:pt x="114910" y="84684"/>
                  </a:lnTo>
                  <a:lnTo>
                    <a:pt x="116475" y="81915"/>
                  </a:lnTo>
                  <a:lnTo>
                    <a:pt x="117519" y="79117"/>
                  </a:lnTo>
                  <a:lnTo>
                    <a:pt x="119167" y="76298"/>
                  </a:lnTo>
                  <a:lnTo>
                    <a:pt x="121219" y="73467"/>
                  </a:lnTo>
                  <a:lnTo>
                    <a:pt x="123539" y="70627"/>
                  </a:lnTo>
                  <a:lnTo>
                    <a:pt x="126990" y="66829"/>
                  </a:lnTo>
                  <a:lnTo>
                    <a:pt x="135905" y="57529"/>
                  </a:lnTo>
                  <a:lnTo>
                    <a:pt x="147084" y="46133"/>
                  </a:lnTo>
                  <a:lnTo>
                    <a:pt x="151259" y="42879"/>
                  </a:lnTo>
                  <a:lnTo>
                    <a:pt x="155948" y="39757"/>
                  </a:lnTo>
                  <a:lnTo>
                    <a:pt x="168060" y="32454"/>
                  </a:lnTo>
                  <a:lnTo>
                    <a:pt x="169053" y="32808"/>
                  </a:lnTo>
                  <a:lnTo>
                    <a:pt x="169716" y="33996"/>
                  </a:lnTo>
                  <a:lnTo>
                    <a:pt x="170779" y="38195"/>
                  </a:lnTo>
                  <a:lnTo>
                    <a:pt x="175514" y="52575"/>
                  </a:lnTo>
                  <a:lnTo>
                    <a:pt x="176881" y="59556"/>
                  </a:lnTo>
                  <a:lnTo>
                    <a:pt x="177792" y="67068"/>
                  </a:lnTo>
                  <a:lnTo>
                    <a:pt x="178399" y="74933"/>
                  </a:lnTo>
                  <a:lnTo>
                    <a:pt x="179756" y="81129"/>
                  </a:lnTo>
                  <a:lnTo>
                    <a:pt x="181614" y="86213"/>
                  </a:lnTo>
                  <a:lnTo>
                    <a:pt x="183804" y="90554"/>
                  </a:lnTo>
                  <a:lnTo>
                    <a:pt x="185265" y="94401"/>
                  </a:lnTo>
                  <a:lnTo>
                    <a:pt x="186239" y="97918"/>
                  </a:lnTo>
                  <a:lnTo>
                    <a:pt x="186888" y="101215"/>
                  </a:lnTo>
                  <a:lnTo>
                    <a:pt x="189226" y="105318"/>
                  </a:lnTo>
                  <a:lnTo>
                    <a:pt x="192689" y="109959"/>
                  </a:lnTo>
                  <a:lnTo>
                    <a:pt x="196903" y="114957"/>
                  </a:lnTo>
                  <a:lnTo>
                    <a:pt x="199712" y="119242"/>
                  </a:lnTo>
                  <a:lnTo>
                    <a:pt x="201585" y="123051"/>
                  </a:lnTo>
                  <a:lnTo>
                    <a:pt x="202834" y="126543"/>
                  </a:lnTo>
                  <a:lnTo>
                    <a:pt x="204619" y="129823"/>
                  </a:lnTo>
                  <a:lnTo>
                    <a:pt x="206761" y="132963"/>
                  </a:lnTo>
                  <a:lnTo>
                    <a:pt x="209142" y="136008"/>
                  </a:lnTo>
                  <a:lnTo>
                    <a:pt x="210729" y="138991"/>
                  </a:lnTo>
                  <a:lnTo>
                    <a:pt x="211787" y="141932"/>
                  </a:lnTo>
                  <a:lnTo>
                    <a:pt x="213903" y="150672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PenAnnotation1374"/>
            <p:cNvSpPr/>
            <p:nvPr/>
          </p:nvSpPr>
          <p:spPr>
            <a:xfrm>
              <a:off x="3637597" y="6292215"/>
              <a:ext cx="25718" cy="8573"/>
            </a:xfrm>
            <a:custGeom>
              <a:avLst/>
              <a:gdLst/>
              <a:ahLst/>
              <a:cxnLst/>
              <a:rect l="0" t="0" r="0" b="0"/>
              <a:pathLst>
                <a:path w="25718" h="8573">
                  <a:moveTo>
                    <a:pt x="25717" y="0"/>
                  </a:moveTo>
                  <a:lnTo>
                    <a:pt x="0" y="8572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PenAnnotation1375"/>
            <p:cNvSpPr/>
            <p:nvPr/>
          </p:nvSpPr>
          <p:spPr>
            <a:xfrm>
              <a:off x="3500437" y="6412229"/>
              <a:ext cx="111443" cy="15955"/>
            </a:xfrm>
            <a:custGeom>
              <a:avLst/>
              <a:gdLst/>
              <a:ahLst/>
              <a:cxnLst/>
              <a:rect l="0" t="0" r="0" b="0"/>
              <a:pathLst>
                <a:path w="111443" h="15955">
                  <a:moveTo>
                    <a:pt x="0" y="8573"/>
                  </a:moveTo>
                  <a:lnTo>
                    <a:pt x="13652" y="13124"/>
                  </a:lnTo>
                  <a:lnTo>
                    <a:pt x="19579" y="14465"/>
                  </a:lnTo>
                  <a:lnTo>
                    <a:pt x="25435" y="15358"/>
                  </a:lnTo>
                  <a:lnTo>
                    <a:pt x="31244" y="15954"/>
                  </a:lnTo>
                  <a:lnTo>
                    <a:pt x="37974" y="15399"/>
                  </a:lnTo>
                  <a:lnTo>
                    <a:pt x="45319" y="14076"/>
                  </a:lnTo>
                  <a:lnTo>
                    <a:pt x="53073" y="12242"/>
                  </a:lnTo>
                  <a:lnTo>
                    <a:pt x="111442" y="0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PenAnnotation1376"/>
            <p:cNvSpPr/>
            <p:nvPr/>
          </p:nvSpPr>
          <p:spPr>
            <a:xfrm>
              <a:off x="3594734" y="6350363"/>
              <a:ext cx="162879" cy="181883"/>
            </a:xfrm>
            <a:custGeom>
              <a:avLst/>
              <a:gdLst/>
              <a:ahLst/>
              <a:cxnLst/>
              <a:rect l="0" t="0" r="0" b="0"/>
              <a:pathLst>
                <a:path w="162879" h="181883">
                  <a:moveTo>
                    <a:pt x="94298" y="53294"/>
                  </a:moveTo>
                  <a:lnTo>
                    <a:pt x="107950" y="44193"/>
                  </a:lnTo>
                  <a:lnTo>
                    <a:pt x="113877" y="40559"/>
                  </a:lnTo>
                  <a:lnTo>
                    <a:pt x="119733" y="37184"/>
                  </a:lnTo>
                  <a:lnTo>
                    <a:pt x="131320" y="30894"/>
                  </a:lnTo>
                  <a:lnTo>
                    <a:pt x="142820" y="24923"/>
                  </a:lnTo>
                  <a:lnTo>
                    <a:pt x="147601" y="22950"/>
                  </a:lnTo>
                  <a:lnTo>
                    <a:pt x="151741" y="21635"/>
                  </a:lnTo>
                  <a:lnTo>
                    <a:pt x="155453" y="20758"/>
                  </a:lnTo>
                  <a:lnTo>
                    <a:pt x="157928" y="19221"/>
                  </a:lnTo>
                  <a:lnTo>
                    <a:pt x="159578" y="17244"/>
                  </a:lnTo>
                  <a:lnTo>
                    <a:pt x="160678" y="14973"/>
                  </a:lnTo>
                  <a:lnTo>
                    <a:pt x="161411" y="11554"/>
                  </a:lnTo>
                  <a:lnTo>
                    <a:pt x="161900" y="7370"/>
                  </a:lnTo>
                  <a:lnTo>
                    <a:pt x="162226" y="2675"/>
                  </a:lnTo>
                  <a:lnTo>
                    <a:pt x="162444" y="498"/>
                  </a:lnTo>
                  <a:lnTo>
                    <a:pt x="162588" y="0"/>
                  </a:lnTo>
                  <a:lnTo>
                    <a:pt x="162792" y="3848"/>
                  </a:lnTo>
                  <a:lnTo>
                    <a:pt x="162878" y="39017"/>
                  </a:lnTo>
                  <a:lnTo>
                    <a:pt x="160973" y="42823"/>
                  </a:lnTo>
                  <a:lnTo>
                    <a:pt x="157798" y="47266"/>
                  </a:lnTo>
                  <a:lnTo>
                    <a:pt x="153777" y="52133"/>
                  </a:lnTo>
                  <a:lnTo>
                    <a:pt x="151095" y="56330"/>
                  </a:lnTo>
                  <a:lnTo>
                    <a:pt x="149308" y="60081"/>
                  </a:lnTo>
                  <a:lnTo>
                    <a:pt x="148116" y="63534"/>
                  </a:lnTo>
                  <a:lnTo>
                    <a:pt x="146369" y="66788"/>
                  </a:lnTo>
                  <a:lnTo>
                    <a:pt x="144252" y="69910"/>
                  </a:lnTo>
                  <a:lnTo>
                    <a:pt x="141888" y="72944"/>
                  </a:lnTo>
                  <a:lnTo>
                    <a:pt x="139360" y="76872"/>
                  </a:lnTo>
                  <a:lnTo>
                    <a:pt x="136722" y="81395"/>
                  </a:lnTo>
                  <a:lnTo>
                    <a:pt x="134011" y="86315"/>
                  </a:lnTo>
                  <a:lnTo>
                    <a:pt x="130298" y="91501"/>
                  </a:lnTo>
                  <a:lnTo>
                    <a:pt x="125918" y="96863"/>
                  </a:lnTo>
                  <a:lnTo>
                    <a:pt x="116924" y="106948"/>
                  </a:lnTo>
                  <a:lnTo>
                    <a:pt x="109751" y="114605"/>
                  </a:lnTo>
                  <a:lnTo>
                    <a:pt x="97385" y="127282"/>
                  </a:lnTo>
                  <a:lnTo>
                    <a:pt x="91543" y="133168"/>
                  </a:lnTo>
                  <a:lnTo>
                    <a:pt x="87698" y="136071"/>
                  </a:lnTo>
                  <a:lnTo>
                    <a:pt x="83231" y="138958"/>
                  </a:lnTo>
                  <a:lnTo>
                    <a:pt x="78348" y="141836"/>
                  </a:lnTo>
                  <a:lnTo>
                    <a:pt x="71282" y="145660"/>
                  </a:lnTo>
                  <a:lnTo>
                    <a:pt x="30812" y="166399"/>
                  </a:lnTo>
                  <a:lnTo>
                    <a:pt x="25305" y="169655"/>
                  </a:lnTo>
                  <a:lnTo>
                    <a:pt x="20680" y="172778"/>
                  </a:lnTo>
                  <a:lnTo>
                    <a:pt x="0" y="181882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PenAnnotation1377"/>
            <p:cNvSpPr/>
            <p:nvPr/>
          </p:nvSpPr>
          <p:spPr>
            <a:xfrm>
              <a:off x="3929255" y="6301011"/>
              <a:ext cx="230722" cy="274097"/>
            </a:xfrm>
            <a:custGeom>
              <a:avLst/>
              <a:gdLst/>
              <a:ahLst/>
              <a:cxnLst/>
              <a:rect l="0" t="0" r="0" b="0"/>
              <a:pathLst>
                <a:path w="230722" h="274097">
                  <a:moveTo>
                    <a:pt x="85532" y="102646"/>
                  </a:moveTo>
                  <a:lnTo>
                    <a:pt x="48627" y="102646"/>
                  </a:lnTo>
                  <a:lnTo>
                    <a:pt x="46642" y="103599"/>
                  </a:lnTo>
                  <a:lnTo>
                    <a:pt x="45317" y="105186"/>
                  </a:lnTo>
                  <a:lnTo>
                    <a:pt x="43193" y="110027"/>
                  </a:lnTo>
                  <a:lnTo>
                    <a:pt x="47982" y="110689"/>
                  </a:lnTo>
                  <a:lnTo>
                    <a:pt x="51926" y="110865"/>
                  </a:lnTo>
                  <a:lnTo>
                    <a:pt x="63128" y="109078"/>
                  </a:lnTo>
                  <a:lnTo>
                    <a:pt x="98435" y="102012"/>
                  </a:lnTo>
                  <a:lnTo>
                    <a:pt x="113184" y="98414"/>
                  </a:lnTo>
                  <a:lnTo>
                    <a:pt x="124922" y="95062"/>
                  </a:lnTo>
                  <a:lnTo>
                    <a:pt x="134652" y="91875"/>
                  </a:lnTo>
                  <a:lnTo>
                    <a:pt x="143044" y="89750"/>
                  </a:lnTo>
                  <a:lnTo>
                    <a:pt x="150543" y="88334"/>
                  </a:lnTo>
                  <a:lnTo>
                    <a:pt x="157447" y="87390"/>
                  </a:lnTo>
                  <a:lnTo>
                    <a:pt x="163003" y="85808"/>
                  </a:lnTo>
                  <a:lnTo>
                    <a:pt x="167659" y="83801"/>
                  </a:lnTo>
                  <a:lnTo>
                    <a:pt x="171716" y="81510"/>
                  </a:lnTo>
                  <a:lnTo>
                    <a:pt x="181303" y="76425"/>
                  </a:lnTo>
                  <a:lnTo>
                    <a:pt x="202981" y="65400"/>
                  </a:lnTo>
                  <a:lnTo>
                    <a:pt x="207646" y="62575"/>
                  </a:lnTo>
                  <a:lnTo>
                    <a:pt x="211709" y="59740"/>
                  </a:lnTo>
                  <a:lnTo>
                    <a:pt x="215370" y="56897"/>
                  </a:lnTo>
                  <a:lnTo>
                    <a:pt x="221978" y="48658"/>
                  </a:lnTo>
                  <a:lnTo>
                    <a:pt x="225073" y="43794"/>
                  </a:lnTo>
                  <a:lnTo>
                    <a:pt x="228513" y="35850"/>
                  </a:lnTo>
                  <a:lnTo>
                    <a:pt x="230042" y="29144"/>
                  </a:lnTo>
                  <a:lnTo>
                    <a:pt x="230721" y="22989"/>
                  </a:lnTo>
                  <a:lnTo>
                    <a:pt x="228997" y="20966"/>
                  </a:lnTo>
                  <a:lnTo>
                    <a:pt x="225943" y="19618"/>
                  </a:lnTo>
                  <a:lnTo>
                    <a:pt x="222002" y="18719"/>
                  </a:lnTo>
                  <a:lnTo>
                    <a:pt x="217469" y="16215"/>
                  </a:lnTo>
                  <a:lnTo>
                    <a:pt x="212543" y="12640"/>
                  </a:lnTo>
                  <a:lnTo>
                    <a:pt x="207354" y="8352"/>
                  </a:lnTo>
                  <a:lnTo>
                    <a:pt x="201988" y="5493"/>
                  </a:lnTo>
                  <a:lnTo>
                    <a:pt x="196507" y="3588"/>
                  </a:lnTo>
                  <a:lnTo>
                    <a:pt x="190948" y="2317"/>
                  </a:lnTo>
                  <a:lnTo>
                    <a:pt x="183432" y="1470"/>
                  </a:lnTo>
                  <a:lnTo>
                    <a:pt x="174611" y="906"/>
                  </a:lnTo>
                  <a:lnTo>
                    <a:pt x="155603" y="278"/>
                  </a:lnTo>
                  <a:lnTo>
                    <a:pt x="137629" y="0"/>
                  </a:lnTo>
                  <a:lnTo>
                    <a:pt x="129789" y="877"/>
                  </a:lnTo>
                  <a:lnTo>
                    <a:pt x="122656" y="2415"/>
                  </a:lnTo>
                  <a:lnTo>
                    <a:pt x="108699" y="6664"/>
                  </a:lnTo>
                  <a:lnTo>
                    <a:pt x="92971" y="11728"/>
                  </a:lnTo>
                  <a:lnTo>
                    <a:pt x="85729" y="14411"/>
                  </a:lnTo>
                  <a:lnTo>
                    <a:pt x="78996" y="17153"/>
                  </a:lnTo>
                  <a:lnTo>
                    <a:pt x="72602" y="19933"/>
                  </a:lnTo>
                  <a:lnTo>
                    <a:pt x="60418" y="25562"/>
                  </a:lnTo>
                  <a:lnTo>
                    <a:pt x="31319" y="39790"/>
                  </a:lnTo>
                  <a:lnTo>
                    <a:pt x="19845" y="45500"/>
                  </a:lnTo>
                  <a:lnTo>
                    <a:pt x="15070" y="49309"/>
                  </a:lnTo>
                  <a:lnTo>
                    <a:pt x="10935" y="53753"/>
                  </a:lnTo>
                  <a:lnTo>
                    <a:pt x="7226" y="58620"/>
                  </a:lnTo>
                  <a:lnTo>
                    <a:pt x="4753" y="63771"/>
                  </a:lnTo>
                  <a:lnTo>
                    <a:pt x="3104" y="69109"/>
                  </a:lnTo>
                  <a:lnTo>
                    <a:pt x="2006" y="74573"/>
                  </a:lnTo>
                  <a:lnTo>
                    <a:pt x="1272" y="80121"/>
                  </a:lnTo>
                  <a:lnTo>
                    <a:pt x="784" y="85725"/>
                  </a:lnTo>
                  <a:lnTo>
                    <a:pt x="459" y="91365"/>
                  </a:lnTo>
                  <a:lnTo>
                    <a:pt x="96" y="102713"/>
                  </a:lnTo>
                  <a:lnTo>
                    <a:pt x="0" y="108405"/>
                  </a:lnTo>
                  <a:lnTo>
                    <a:pt x="888" y="114106"/>
                  </a:lnTo>
                  <a:lnTo>
                    <a:pt x="2433" y="119811"/>
                  </a:lnTo>
                  <a:lnTo>
                    <a:pt x="11756" y="147206"/>
                  </a:lnTo>
                  <a:lnTo>
                    <a:pt x="15393" y="155213"/>
                  </a:lnTo>
                  <a:lnTo>
                    <a:pt x="19722" y="163408"/>
                  </a:lnTo>
                  <a:lnTo>
                    <a:pt x="24514" y="171729"/>
                  </a:lnTo>
                  <a:lnTo>
                    <a:pt x="29613" y="179181"/>
                  </a:lnTo>
                  <a:lnTo>
                    <a:pt x="34918" y="186055"/>
                  </a:lnTo>
                  <a:lnTo>
                    <a:pt x="40360" y="192542"/>
                  </a:lnTo>
                  <a:lnTo>
                    <a:pt x="45892" y="199724"/>
                  </a:lnTo>
                  <a:lnTo>
                    <a:pt x="51485" y="207370"/>
                  </a:lnTo>
                  <a:lnTo>
                    <a:pt x="57119" y="215324"/>
                  </a:lnTo>
                  <a:lnTo>
                    <a:pt x="63733" y="222532"/>
                  </a:lnTo>
                  <a:lnTo>
                    <a:pt x="70999" y="229243"/>
                  </a:lnTo>
                  <a:lnTo>
                    <a:pt x="78701" y="235621"/>
                  </a:lnTo>
                  <a:lnTo>
                    <a:pt x="86693" y="241779"/>
                  </a:lnTo>
                  <a:lnTo>
                    <a:pt x="94878" y="247789"/>
                  </a:lnTo>
                  <a:lnTo>
                    <a:pt x="103193" y="253700"/>
                  </a:lnTo>
                  <a:lnTo>
                    <a:pt x="109689" y="258594"/>
                  </a:lnTo>
                  <a:lnTo>
                    <a:pt x="114971" y="262809"/>
                  </a:lnTo>
                  <a:lnTo>
                    <a:pt x="128395" y="274096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PenAnnotation1378"/>
            <p:cNvSpPr/>
            <p:nvPr/>
          </p:nvSpPr>
          <p:spPr>
            <a:xfrm>
              <a:off x="3513766" y="6251924"/>
              <a:ext cx="295279" cy="203169"/>
            </a:xfrm>
            <a:custGeom>
              <a:avLst/>
              <a:gdLst/>
              <a:ahLst/>
              <a:cxnLst/>
              <a:rect l="0" t="0" r="0" b="0"/>
              <a:pathLst>
                <a:path w="295279" h="203169">
                  <a:moveTo>
                    <a:pt x="149548" y="203168"/>
                  </a:moveTo>
                  <a:lnTo>
                    <a:pt x="156930" y="203168"/>
                  </a:lnTo>
                  <a:lnTo>
                    <a:pt x="164730" y="197276"/>
                  </a:lnTo>
                  <a:lnTo>
                    <a:pt x="173691" y="194949"/>
                  </a:lnTo>
                  <a:lnTo>
                    <a:pt x="181799" y="188774"/>
                  </a:lnTo>
                  <a:lnTo>
                    <a:pt x="187060" y="187246"/>
                  </a:lnTo>
                  <a:lnTo>
                    <a:pt x="195376" y="186385"/>
                  </a:lnTo>
                  <a:lnTo>
                    <a:pt x="199322" y="186130"/>
                  </a:lnTo>
                  <a:lnTo>
                    <a:pt x="202785" y="183531"/>
                  </a:lnTo>
                  <a:lnTo>
                    <a:pt x="208452" y="179200"/>
                  </a:lnTo>
                  <a:lnTo>
                    <a:pt x="217320" y="174101"/>
                  </a:lnTo>
                  <a:lnTo>
                    <a:pt x="223922" y="170426"/>
                  </a:lnTo>
                  <a:lnTo>
                    <a:pt x="230428" y="164786"/>
                  </a:lnTo>
                  <a:lnTo>
                    <a:pt x="232996" y="163293"/>
                  </a:lnTo>
                  <a:lnTo>
                    <a:pt x="241420" y="160896"/>
                  </a:lnTo>
                  <a:lnTo>
                    <a:pt x="242229" y="160699"/>
                  </a:lnTo>
                  <a:lnTo>
                    <a:pt x="247918" y="160422"/>
                  </a:lnTo>
                  <a:lnTo>
                    <a:pt x="250370" y="159431"/>
                  </a:lnTo>
                  <a:lnTo>
                    <a:pt x="258611" y="153536"/>
                  </a:lnTo>
                  <a:lnTo>
                    <a:pt x="265071" y="147538"/>
                  </a:lnTo>
                  <a:lnTo>
                    <a:pt x="290437" y="122285"/>
                  </a:lnTo>
                  <a:lnTo>
                    <a:pt x="292051" y="119719"/>
                  </a:lnTo>
                  <a:lnTo>
                    <a:pt x="293845" y="114327"/>
                  </a:lnTo>
                  <a:lnTo>
                    <a:pt x="294643" y="108756"/>
                  </a:lnTo>
                  <a:lnTo>
                    <a:pt x="294998" y="103105"/>
                  </a:lnTo>
                  <a:lnTo>
                    <a:pt x="295155" y="97418"/>
                  </a:lnTo>
                  <a:lnTo>
                    <a:pt x="295278" y="62665"/>
                  </a:lnTo>
                  <a:lnTo>
                    <a:pt x="293374" y="59017"/>
                  </a:lnTo>
                  <a:lnTo>
                    <a:pt x="290199" y="54680"/>
                  </a:lnTo>
                  <a:lnTo>
                    <a:pt x="286178" y="49883"/>
                  </a:lnTo>
                  <a:lnTo>
                    <a:pt x="280640" y="44781"/>
                  </a:lnTo>
                  <a:lnTo>
                    <a:pt x="274090" y="39474"/>
                  </a:lnTo>
                  <a:lnTo>
                    <a:pt x="266866" y="34031"/>
                  </a:lnTo>
                  <a:lnTo>
                    <a:pt x="261098" y="29450"/>
                  </a:lnTo>
                  <a:lnTo>
                    <a:pt x="256300" y="25443"/>
                  </a:lnTo>
                  <a:lnTo>
                    <a:pt x="248428" y="19405"/>
                  </a:lnTo>
                  <a:lnTo>
                    <a:pt x="241755" y="16720"/>
                  </a:lnTo>
                  <a:lnTo>
                    <a:pt x="235784" y="14100"/>
                  </a:lnTo>
                  <a:lnTo>
                    <a:pt x="218991" y="6108"/>
                  </a:lnTo>
                  <a:lnTo>
                    <a:pt x="212036" y="3215"/>
                  </a:lnTo>
                  <a:lnTo>
                    <a:pt x="206447" y="1286"/>
                  </a:lnTo>
                  <a:lnTo>
                    <a:pt x="201768" y="0"/>
                  </a:lnTo>
                  <a:lnTo>
                    <a:pt x="194839" y="95"/>
                  </a:lnTo>
                  <a:lnTo>
                    <a:pt x="186410" y="1111"/>
                  </a:lnTo>
                  <a:lnTo>
                    <a:pt x="176981" y="2741"/>
                  </a:lnTo>
                  <a:lnTo>
                    <a:pt x="168789" y="3828"/>
                  </a:lnTo>
                  <a:lnTo>
                    <a:pt x="161423" y="4552"/>
                  </a:lnTo>
                  <a:lnTo>
                    <a:pt x="154608" y="5035"/>
                  </a:lnTo>
                  <a:lnTo>
                    <a:pt x="146254" y="6309"/>
                  </a:lnTo>
                  <a:lnTo>
                    <a:pt x="136874" y="8111"/>
                  </a:lnTo>
                  <a:lnTo>
                    <a:pt x="126812" y="10265"/>
                  </a:lnTo>
                  <a:lnTo>
                    <a:pt x="118198" y="12654"/>
                  </a:lnTo>
                  <a:lnTo>
                    <a:pt x="110551" y="15198"/>
                  </a:lnTo>
                  <a:lnTo>
                    <a:pt x="93691" y="21576"/>
                  </a:lnTo>
                  <a:lnTo>
                    <a:pt x="86220" y="22680"/>
                  </a:lnTo>
                  <a:lnTo>
                    <a:pt x="83517" y="23788"/>
                  </a:lnTo>
                  <a:lnTo>
                    <a:pt x="75162" y="28945"/>
                  </a:lnTo>
                  <a:lnTo>
                    <a:pt x="69498" y="30486"/>
                  </a:lnTo>
                  <a:lnTo>
                    <a:pt x="67606" y="31849"/>
                  </a:lnTo>
                  <a:lnTo>
                    <a:pt x="66345" y="33710"/>
                  </a:lnTo>
                  <a:lnTo>
                    <a:pt x="65505" y="35904"/>
                  </a:lnTo>
                  <a:lnTo>
                    <a:pt x="63992" y="37366"/>
                  </a:lnTo>
                  <a:lnTo>
                    <a:pt x="62031" y="38341"/>
                  </a:lnTo>
                  <a:lnTo>
                    <a:pt x="59771" y="38991"/>
                  </a:lnTo>
                  <a:lnTo>
                    <a:pt x="54720" y="42253"/>
                  </a:lnTo>
                  <a:lnTo>
                    <a:pt x="52039" y="44457"/>
                  </a:lnTo>
                  <a:lnTo>
                    <a:pt x="49300" y="45925"/>
                  </a:lnTo>
                  <a:lnTo>
                    <a:pt x="43716" y="47558"/>
                  </a:lnTo>
                  <a:lnTo>
                    <a:pt x="41846" y="48945"/>
                  </a:lnTo>
                  <a:lnTo>
                    <a:pt x="40599" y="50823"/>
                  </a:lnTo>
                  <a:lnTo>
                    <a:pt x="39768" y="53027"/>
                  </a:lnTo>
                  <a:lnTo>
                    <a:pt x="36305" y="58016"/>
                  </a:lnTo>
                  <a:lnTo>
                    <a:pt x="31590" y="63409"/>
                  </a:lnTo>
                  <a:lnTo>
                    <a:pt x="26321" y="68980"/>
                  </a:lnTo>
                  <a:lnTo>
                    <a:pt x="23581" y="70847"/>
                  </a:lnTo>
                  <a:lnTo>
                    <a:pt x="17998" y="72922"/>
                  </a:lnTo>
                  <a:lnTo>
                    <a:pt x="15176" y="75380"/>
                  </a:lnTo>
                  <a:lnTo>
                    <a:pt x="12342" y="78923"/>
                  </a:lnTo>
                  <a:lnTo>
                    <a:pt x="9500" y="83191"/>
                  </a:lnTo>
                  <a:lnTo>
                    <a:pt x="6652" y="86988"/>
                  </a:lnTo>
                  <a:lnTo>
                    <a:pt x="3803" y="90472"/>
                  </a:lnTo>
                  <a:lnTo>
                    <a:pt x="949" y="93747"/>
                  </a:lnTo>
                  <a:lnTo>
                    <a:pt x="0" y="98789"/>
                  </a:lnTo>
                  <a:lnTo>
                    <a:pt x="319" y="105006"/>
                  </a:lnTo>
                  <a:lnTo>
                    <a:pt x="3125" y="121866"/>
                  </a:lnTo>
                  <a:lnTo>
                    <a:pt x="3510" y="126711"/>
                  </a:lnTo>
                  <a:lnTo>
                    <a:pt x="3611" y="129337"/>
                  </a:lnTo>
                  <a:lnTo>
                    <a:pt x="4632" y="132040"/>
                  </a:lnTo>
                  <a:lnTo>
                    <a:pt x="6265" y="134794"/>
                  </a:lnTo>
                  <a:lnTo>
                    <a:pt x="12388" y="151733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PenAnnotation1379"/>
            <p:cNvSpPr/>
            <p:nvPr/>
          </p:nvSpPr>
          <p:spPr>
            <a:xfrm>
              <a:off x="3551872" y="6429375"/>
              <a:ext cx="2541" cy="1"/>
            </a:xfrm>
            <a:custGeom>
              <a:avLst/>
              <a:gdLst/>
              <a:ahLst/>
              <a:cxnLst/>
              <a:rect l="0" t="0" r="0" b="0"/>
              <a:pathLst>
                <a:path w="2541" h="1">
                  <a:moveTo>
                    <a:pt x="0" y="0"/>
                  </a:moveTo>
                  <a:lnTo>
                    <a:pt x="2540" y="0"/>
                  </a:lnTo>
                  <a:close/>
                </a:path>
              </a:pathLst>
            </a:custGeom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PenAnnotation1380"/>
            <p:cNvSpPr/>
            <p:nvPr/>
          </p:nvSpPr>
          <p:spPr>
            <a:xfrm>
              <a:off x="3517582" y="6412690"/>
              <a:ext cx="334180" cy="308151"/>
            </a:xfrm>
            <a:custGeom>
              <a:avLst/>
              <a:gdLst/>
              <a:ahLst/>
              <a:cxnLst/>
              <a:rect l="0" t="0" r="0" b="0"/>
              <a:pathLst>
                <a:path w="334180" h="308151">
                  <a:moveTo>
                    <a:pt x="120015" y="50975"/>
                  </a:moveTo>
                  <a:lnTo>
                    <a:pt x="129117" y="55526"/>
                  </a:lnTo>
                  <a:lnTo>
                    <a:pt x="132750" y="55914"/>
                  </a:lnTo>
                  <a:lnTo>
                    <a:pt x="136125" y="55219"/>
                  </a:lnTo>
                  <a:lnTo>
                    <a:pt x="139328" y="53805"/>
                  </a:lnTo>
                  <a:lnTo>
                    <a:pt x="147966" y="52232"/>
                  </a:lnTo>
                  <a:lnTo>
                    <a:pt x="152936" y="51813"/>
                  </a:lnTo>
                  <a:lnTo>
                    <a:pt x="159108" y="51534"/>
                  </a:lnTo>
                  <a:lnTo>
                    <a:pt x="173584" y="51223"/>
                  </a:lnTo>
                  <a:lnTo>
                    <a:pt x="179541" y="50187"/>
                  </a:lnTo>
                  <a:lnTo>
                    <a:pt x="188698" y="46497"/>
                  </a:lnTo>
                  <a:lnTo>
                    <a:pt x="198483" y="44222"/>
                  </a:lnTo>
                  <a:lnTo>
                    <a:pt x="203760" y="43615"/>
                  </a:lnTo>
                  <a:lnTo>
                    <a:pt x="209182" y="42259"/>
                  </a:lnTo>
                  <a:lnTo>
                    <a:pt x="214702" y="40402"/>
                  </a:lnTo>
                  <a:lnTo>
                    <a:pt x="224963" y="36750"/>
                  </a:lnTo>
                  <a:lnTo>
                    <a:pt x="235143" y="34695"/>
                  </a:lnTo>
                  <a:lnTo>
                    <a:pt x="240487" y="34086"/>
                  </a:lnTo>
                  <a:lnTo>
                    <a:pt x="252336" y="33906"/>
                  </a:lnTo>
                  <a:lnTo>
                    <a:pt x="259152" y="33864"/>
                  </a:lnTo>
                  <a:lnTo>
                    <a:pt x="261350" y="32900"/>
                  </a:lnTo>
                  <a:lnTo>
                    <a:pt x="262816" y="31305"/>
                  </a:lnTo>
                  <a:lnTo>
                    <a:pt x="263793" y="29289"/>
                  </a:lnTo>
                  <a:lnTo>
                    <a:pt x="266350" y="27945"/>
                  </a:lnTo>
                  <a:lnTo>
                    <a:pt x="274270" y="26452"/>
                  </a:lnTo>
                  <a:lnTo>
                    <a:pt x="280338" y="25611"/>
                  </a:lnTo>
                  <a:lnTo>
                    <a:pt x="284297" y="22874"/>
                  </a:lnTo>
                  <a:lnTo>
                    <a:pt x="286686" y="20811"/>
                  </a:lnTo>
                  <a:lnTo>
                    <a:pt x="289232" y="19436"/>
                  </a:lnTo>
                  <a:lnTo>
                    <a:pt x="294600" y="17907"/>
                  </a:lnTo>
                  <a:lnTo>
                    <a:pt x="302977" y="17047"/>
                  </a:lnTo>
                  <a:lnTo>
                    <a:pt x="305807" y="15974"/>
                  </a:lnTo>
                  <a:lnTo>
                    <a:pt x="311492" y="12241"/>
                  </a:lnTo>
                  <a:lnTo>
                    <a:pt x="320047" y="4785"/>
                  </a:lnTo>
                  <a:lnTo>
                    <a:pt x="322902" y="3036"/>
                  </a:lnTo>
                  <a:lnTo>
                    <a:pt x="332635" y="0"/>
                  </a:lnTo>
                  <a:lnTo>
                    <a:pt x="333199" y="799"/>
                  </a:lnTo>
                  <a:lnTo>
                    <a:pt x="333826" y="4227"/>
                  </a:lnTo>
                  <a:lnTo>
                    <a:pt x="334179" y="11512"/>
                  </a:lnTo>
                  <a:lnTo>
                    <a:pt x="333276" y="14189"/>
                  </a:lnTo>
                  <a:lnTo>
                    <a:pt x="328407" y="22507"/>
                  </a:lnTo>
                  <a:lnTo>
                    <a:pt x="326934" y="28162"/>
                  </a:lnTo>
                  <a:lnTo>
                    <a:pt x="326104" y="36701"/>
                  </a:lnTo>
                  <a:lnTo>
                    <a:pt x="325035" y="39554"/>
                  </a:lnTo>
                  <a:lnTo>
                    <a:pt x="319016" y="48436"/>
                  </a:lnTo>
                  <a:lnTo>
                    <a:pt x="318405" y="49283"/>
                  </a:lnTo>
                  <a:lnTo>
                    <a:pt x="317726" y="52763"/>
                  </a:lnTo>
                  <a:lnTo>
                    <a:pt x="317343" y="60077"/>
                  </a:lnTo>
                  <a:lnTo>
                    <a:pt x="317290" y="62758"/>
                  </a:lnTo>
                  <a:lnTo>
                    <a:pt x="316301" y="65498"/>
                  </a:lnTo>
                  <a:lnTo>
                    <a:pt x="311312" y="73904"/>
                  </a:lnTo>
                  <a:lnTo>
                    <a:pt x="308458" y="82428"/>
                  </a:lnTo>
                  <a:lnTo>
                    <a:pt x="302956" y="90986"/>
                  </a:lnTo>
                  <a:lnTo>
                    <a:pt x="301334" y="96697"/>
                  </a:lnTo>
                  <a:lnTo>
                    <a:pt x="295534" y="104951"/>
                  </a:lnTo>
                  <a:lnTo>
                    <a:pt x="285390" y="116670"/>
                  </a:lnTo>
                  <a:lnTo>
                    <a:pt x="276436" y="125960"/>
                  </a:lnTo>
                  <a:lnTo>
                    <a:pt x="262512" y="139932"/>
                  </a:lnTo>
                  <a:lnTo>
                    <a:pt x="254467" y="145439"/>
                  </a:lnTo>
                  <a:lnTo>
                    <a:pt x="249655" y="148241"/>
                  </a:lnTo>
                  <a:lnTo>
                    <a:pt x="241767" y="156434"/>
                  </a:lnTo>
                  <a:lnTo>
                    <a:pt x="238331" y="161286"/>
                  </a:lnTo>
                  <a:lnTo>
                    <a:pt x="235087" y="164520"/>
                  </a:lnTo>
                  <a:lnTo>
                    <a:pt x="231972" y="166677"/>
                  </a:lnTo>
                  <a:lnTo>
                    <a:pt x="228943" y="168115"/>
                  </a:lnTo>
                  <a:lnTo>
                    <a:pt x="226924" y="170026"/>
                  </a:lnTo>
                  <a:lnTo>
                    <a:pt x="225577" y="172252"/>
                  </a:lnTo>
                  <a:lnTo>
                    <a:pt x="224680" y="174689"/>
                  </a:lnTo>
                  <a:lnTo>
                    <a:pt x="222176" y="176314"/>
                  </a:lnTo>
                  <a:lnTo>
                    <a:pt x="214315" y="178118"/>
                  </a:lnTo>
                  <a:lnTo>
                    <a:pt x="211457" y="179552"/>
                  </a:lnTo>
                  <a:lnTo>
                    <a:pt x="209551" y="181460"/>
                  </a:lnTo>
                  <a:lnTo>
                    <a:pt x="206481" y="186121"/>
                  </a:lnTo>
                  <a:lnTo>
                    <a:pt x="201942" y="191367"/>
                  </a:lnTo>
                  <a:lnTo>
                    <a:pt x="199398" y="193147"/>
                  </a:lnTo>
                  <a:lnTo>
                    <a:pt x="191267" y="196605"/>
                  </a:lnTo>
                  <a:lnTo>
                    <a:pt x="182825" y="203238"/>
                  </a:lnTo>
                  <a:lnTo>
                    <a:pt x="177140" y="208500"/>
                  </a:lnTo>
                  <a:lnTo>
                    <a:pt x="174291" y="210284"/>
                  </a:lnTo>
                  <a:lnTo>
                    <a:pt x="165730" y="213748"/>
                  </a:lnTo>
                  <a:lnTo>
                    <a:pt x="156208" y="220383"/>
                  </a:lnTo>
                  <a:lnTo>
                    <a:pt x="146896" y="225645"/>
                  </a:lnTo>
                  <a:lnTo>
                    <a:pt x="138947" y="231158"/>
                  </a:lnTo>
                  <a:lnTo>
                    <a:pt x="135494" y="233962"/>
                  </a:lnTo>
                  <a:lnTo>
                    <a:pt x="129117" y="237077"/>
                  </a:lnTo>
                  <a:lnTo>
                    <a:pt x="126083" y="237908"/>
                  </a:lnTo>
                  <a:lnTo>
                    <a:pt x="121203" y="240367"/>
                  </a:lnTo>
                  <a:lnTo>
                    <a:pt x="115092" y="243912"/>
                  </a:lnTo>
                  <a:lnTo>
                    <a:pt x="108160" y="248179"/>
                  </a:lnTo>
                  <a:lnTo>
                    <a:pt x="97919" y="255461"/>
                  </a:lnTo>
                  <a:lnTo>
                    <a:pt x="90192" y="260920"/>
                  </a:lnTo>
                  <a:lnTo>
                    <a:pt x="83583" y="263346"/>
                  </a:lnTo>
                  <a:lnTo>
                    <a:pt x="76677" y="266851"/>
                  </a:lnTo>
                  <a:lnTo>
                    <a:pt x="67311" y="272045"/>
                  </a:lnTo>
                  <a:lnTo>
                    <a:pt x="56304" y="278365"/>
                  </a:lnTo>
                  <a:lnTo>
                    <a:pt x="48013" y="283530"/>
                  </a:lnTo>
                  <a:lnTo>
                    <a:pt x="41534" y="287927"/>
                  </a:lnTo>
                  <a:lnTo>
                    <a:pt x="31794" y="294399"/>
                  </a:lnTo>
                  <a:lnTo>
                    <a:pt x="24291" y="297276"/>
                  </a:lnTo>
                  <a:lnTo>
                    <a:pt x="17781" y="301094"/>
                  </a:lnTo>
                  <a:lnTo>
                    <a:pt x="14712" y="303446"/>
                  </a:lnTo>
                  <a:lnTo>
                    <a:pt x="8761" y="306059"/>
                  </a:lnTo>
                  <a:lnTo>
                    <a:pt x="0" y="308150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200024" y="2837497"/>
            <a:ext cx="1140144" cy="1174433"/>
            <a:chOff x="200024" y="2837497"/>
            <a:chExt cx="1140144" cy="1174433"/>
          </a:xfrm>
        </p:grpSpPr>
        <p:sp>
          <p:nvSpPr>
            <p:cNvPr id="17" name="SMARTPenAnnotation1381"/>
            <p:cNvSpPr/>
            <p:nvPr/>
          </p:nvSpPr>
          <p:spPr>
            <a:xfrm>
              <a:off x="200024" y="2837497"/>
              <a:ext cx="8469" cy="342901"/>
            </a:xfrm>
            <a:custGeom>
              <a:avLst/>
              <a:gdLst/>
              <a:ahLst/>
              <a:cxnLst/>
              <a:rect l="0" t="0" r="0" b="0"/>
              <a:pathLst>
                <a:path w="8469" h="342901">
                  <a:moveTo>
                    <a:pt x="0" y="0"/>
                  </a:moveTo>
                  <a:lnTo>
                    <a:pt x="0" y="19313"/>
                  </a:lnTo>
                  <a:lnTo>
                    <a:pt x="953" y="22400"/>
                  </a:lnTo>
                  <a:lnTo>
                    <a:pt x="2540" y="25411"/>
                  </a:lnTo>
                  <a:lnTo>
                    <a:pt x="4551" y="28371"/>
                  </a:lnTo>
                  <a:lnTo>
                    <a:pt x="5892" y="31296"/>
                  </a:lnTo>
                  <a:lnTo>
                    <a:pt x="6785" y="34199"/>
                  </a:lnTo>
                  <a:lnTo>
                    <a:pt x="7381" y="37087"/>
                  </a:lnTo>
                  <a:lnTo>
                    <a:pt x="7779" y="41870"/>
                  </a:lnTo>
                  <a:lnTo>
                    <a:pt x="8043" y="47916"/>
                  </a:lnTo>
                  <a:lnTo>
                    <a:pt x="8468" y="69049"/>
                  </a:lnTo>
                  <a:lnTo>
                    <a:pt x="7551" y="75560"/>
                  </a:lnTo>
                  <a:lnTo>
                    <a:pt x="5986" y="83711"/>
                  </a:lnTo>
                  <a:lnTo>
                    <a:pt x="3991" y="92955"/>
                  </a:lnTo>
                  <a:lnTo>
                    <a:pt x="2661" y="101023"/>
                  </a:lnTo>
                  <a:lnTo>
                    <a:pt x="1774" y="108306"/>
                  </a:lnTo>
                  <a:lnTo>
                    <a:pt x="1183" y="115066"/>
                  </a:lnTo>
                  <a:lnTo>
                    <a:pt x="526" y="163218"/>
                  </a:lnTo>
                  <a:lnTo>
                    <a:pt x="0" y="342900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PenAnnotation1382"/>
            <p:cNvSpPr/>
            <p:nvPr/>
          </p:nvSpPr>
          <p:spPr>
            <a:xfrm>
              <a:off x="208597" y="3052378"/>
              <a:ext cx="128588" cy="170883"/>
            </a:xfrm>
            <a:custGeom>
              <a:avLst/>
              <a:gdLst/>
              <a:ahLst/>
              <a:cxnLst/>
              <a:rect l="0" t="0" r="0" b="0"/>
              <a:pathLst>
                <a:path w="128588" h="170883">
                  <a:moveTo>
                    <a:pt x="0" y="76584"/>
                  </a:moveTo>
                  <a:lnTo>
                    <a:pt x="0" y="49890"/>
                  </a:lnTo>
                  <a:lnTo>
                    <a:pt x="1905" y="44501"/>
                  </a:lnTo>
                  <a:lnTo>
                    <a:pt x="5080" y="38050"/>
                  </a:lnTo>
                  <a:lnTo>
                    <a:pt x="9102" y="30892"/>
                  </a:lnTo>
                  <a:lnTo>
                    <a:pt x="12735" y="25168"/>
                  </a:lnTo>
                  <a:lnTo>
                    <a:pt x="16110" y="20399"/>
                  </a:lnTo>
                  <a:lnTo>
                    <a:pt x="19312" y="16267"/>
                  </a:lnTo>
                  <a:lnTo>
                    <a:pt x="22400" y="12561"/>
                  </a:lnTo>
                  <a:lnTo>
                    <a:pt x="25411" y="9137"/>
                  </a:lnTo>
                  <a:lnTo>
                    <a:pt x="28371" y="5902"/>
                  </a:lnTo>
                  <a:lnTo>
                    <a:pt x="32249" y="3745"/>
                  </a:lnTo>
                  <a:lnTo>
                    <a:pt x="36739" y="2307"/>
                  </a:lnTo>
                  <a:lnTo>
                    <a:pt x="41638" y="1349"/>
                  </a:lnTo>
                  <a:lnTo>
                    <a:pt x="47761" y="710"/>
                  </a:lnTo>
                  <a:lnTo>
                    <a:pt x="54701" y="284"/>
                  </a:lnTo>
                  <a:lnTo>
                    <a:pt x="62185" y="0"/>
                  </a:lnTo>
                  <a:lnTo>
                    <a:pt x="67174" y="763"/>
                  </a:lnTo>
                  <a:lnTo>
                    <a:pt x="70500" y="2224"/>
                  </a:lnTo>
                  <a:lnTo>
                    <a:pt x="72717" y="4151"/>
                  </a:lnTo>
                  <a:lnTo>
                    <a:pt x="77053" y="6388"/>
                  </a:lnTo>
                  <a:lnTo>
                    <a:pt x="82801" y="8832"/>
                  </a:lnTo>
                  <a:lnTo>
                    <a:pt x="89491" y="11413"/>
                  </a:lnTo>
                  <a:lnTo>
                    <a:pt x="95856" y="15039"/>
                  </a:lnTo>
                  <a:lnTo>
                    <a:pt x="102004" y="19362"/>
                  </a:lnTo>
                  <a:lnTo>
                    <a:pt x="108007" y="24148"/>
                  </a:lnTo>
                  <a:lnTo>
                    <a:pt x="112010" y="30197"/>
                  </a:lnTo>
                  <a:lnTo>
                    <a:pt x="114678" y="37087"/>
                  </a:lnTo>
                  <a:lnTo>
                    <a:pt x="116457" y="44538"/>
                  </a:lnTo>
                  <a:lnTo>
                    <a:pt x="117643" y="50457"/>
                  </a:lnTo>
                  <a:lnTo>
                    <a:pt x="118434" y="55356"/>
                  </a:lnTo>
                  <a:lnTo>
                    <a:pt x="118961" y="59575"/>
                  </a:lnTo>
                  <a:lnTo>
                    <a:pt x="119312" y="64292"/>
                  </a:lnTo>
                  <a:lnTo>
                    <a:pt x="119546" y="69342"/>
                  </a:lnTo>
                  <a:lnTo>
                    <a:pt x="119876" y="83011"/>
                  </a:lnTo>
                  <a:lnTo>
                    <a:pt x="119922" y="86584"/>
                  </a:lnTo>
                  <a:lnTo>
                    <a:pt x="120906" y="90870"/>
                  </a:lnTo>
                  <a:lnTo>
                    <a:pt x="122514" y="95633"/>
                  </a:lnTo>
                  <a:lnTo>
                    <a:pt x="124538" y="100714"/>
                  </a:lnTo>
                  <a:lnTo>
                    <a:pt x="124936" y="105053"/>
                  </a:lnTo>
                  <a:lnTo>
                    <a:pt x="124248" y="108898"/>
                  </a:lnTo>
                  <a:lnTo>
                    <a:pt x="122837" y="112414"/>
                  </a:lnTo>
                  <a:lnTo>
                    <a:pt x="121896" y="115711"/>
                  </a:lnTo>
                  <a:lnTo>
                    <a:pt x="121269" y="118861"/>
                  </a:lnTo>
                  <a:lnTo>
                    <a:pt x="120851" y="121914"/>
                  </a:lnTo>
                  <a:lnTo>
                    <a:pt x="121525" y="127759"/>
                  </a:lnTo>
                  <a:lnTo>
                    <a:pt x="122926" y="135465"/>
                  </a:lnTo>
                  <a:lnTo>
                    <a:pt x="128587" y="170882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PenAnnotation1383"/>
            <p:cNvSpPr/>
            <p:nvPr/>
          </p:nvSpPr>
          <p:spPr>
            <a:xfrm>
              <a:off x="372321" y="3060531"/>
              <a:ext cx="141893" cy="171302"/>
            </a:xfrm>
            <a:custGeom>
              <a:avLst/>
              <a:gdLst/>
              <a:ahLst/>
              <a:cxnLst/>
              <a:rect l="0" t="0" r="0" b="0"/>
              <a:pathLst>
                <a:path w="141893" h="171302">
                  <a:moveTo>
                    <a:pt x="102023" y="59858"/>
                  </a:moveTo>
                  <a:lnTo>
                    <a:pt x="51709" y="59858"/>
                  </a:lnTo>
                  <a:lnTo>
                    <a:pt x="44668" y="61764"/>
                  </a:lnTo>
                  <a:lnTo>
                    <a:pt x="36164" y="64939"/>
                  </a:lnTo>
                  <a:lnTo>
                    <a:pt x="26685" y="68960"/>
                  </a:lnTo>
                  <a:lnTo>
                    <a:pt x="19412" y="72594"/>
                  </a:lnTo>
                  <a:lnTo>
                    <a:pt x="13612" y="75969"/>
                  </a:lnTo>
                  <a:lnTo>
                    <a:pt x="8792" y="79171"/>
                  </a:lnTo>
                  <a:lnTo>
                    <a:pt x="5579" y="82259"/>
                  </a:lnTo>
                  <a:lnTo>
                    <a:pt x="3437" y="85270"/>
                  </a:lnTo>
                  <a:lnTo>
                    <a:pt x="0" y="92395"/>
                  </a:lnTo>
                  <a:lnTo>
                    <a:pt x="670" y="92027"/>
                  </a:lnTo>
                  <a:lnTo>
                    <a:pt x="3955" y="89078"/>
                  </a:lnTo>
                  <a:lnTo>
                    <a:pt x="6164" y="87911"/>
                  </a:lnTo>
                  <a:lnTo>
                    <a:pt x="8590" y="87133"/>
                  </a:lnTo>
                  <a:lnTo>
                    <a:pt x="11159" y="86614"/>
                  </a:lnTo>
                  <a:lnTo>
                    <a:pt x="15730" y="84363"/>
                  </a:lnTo>
                  <a:lnTo>
                    <a:pt x="21634" y="80957"/>
                  </a:lnTo>
                  <a:lnTo>
                    <a:pt x="60744" y="57253"/>
                  </a:lnTo>
                  <a:lnTo>
                    <a:pt x="79232" y="46635"/>
                  </a:lnTo>
                  <a:lnTo>
                    <a:pt x="93799" y="38742"/>
                  </a:lnTo>
                  <a:lnTo>
                    <a:pt x="106623" y="32058"/>
                  </a:lnTo>
                  <a:lnTo>
                    <a:pt x="111757" y="28943"/>
                  </a:lnTo>
                  <a:lnTo>
                    <a:pt x="116133" y="25913"/>
                  </a:lnTo>
                  <a:lnTo>
                    <a:pt x="120002" y="22941"/>
                  </a:lnTo>
                  <a:lnTo>
                    <a:pt x="124487" y="20007"/>
                  </a:lnTo>
                  <a:lnTo>
                    <a:pt x="129381" y="17098"/>
                  </a:lnTo>
                  <a:lnTo>
                    <a:pt x="134550" y="14207"/>
                  </a:lnTo>
                  <a:lnTo>
                    <a:pt x="137995" y="11326"/>
                  </a:lnTo>
                  <a:lnTo>
                    <a:pt x="140292" y="8454"/>
                  </a:lnTo>
                  <a:lnTo>
                    <a:pt x="141823" y="5586"/>
                  </a:lnTo>
                  <a:lnTo>
                    <a:pt x="141892" y="3674"/>
                  </a:lnTo>
                  <a:lnTo>
                    <a:pt x="140985" y="2400"/>
                  </a:lnTo>
                  <a:lnTo>
                    <a:pt x="139428" y="1550"/>
                  </a:lnTo>
                  <a:lnTo>
                    <a:pt x="135157" y="606"/>
                  </a:lnTo>
                  <a:lnTo>
                    <a:pt x="132685" y="355"/>
                  </a:lnTo>
                  <a:lnTo>
                    <a:pt x="130085" y="187"/>
                  </a:lnTo>
                  <a:lnTo>
                    <a:pt x="127398" y="75"/>
                  </a:lnTo>
                  <a:lnTo>
                    <a:pt x="124655" y="0"/>
                  </a:lnTo>
                  <a:lnTo>
                    <a:pt x="121874" y="903"/>
                  </a:lnTo>
                  <a:lnTo>
                    <a:pt x="119067" y="2458"/>
                  </a:lnTo>
                  <a:lnTo>
                    <a:pt x="116243" y="4446"/>
                  </a:lnTo>
                  <a:lnTo>
                    <a:pt x="112456" y="6724"/>
                  </a:lnTo>
                  <a:lnTo>
                    <a:pt x="108026" y="9196"/>
                  </a:lnTo>
                  <a:lnTo>
                    <a:pt x="103168" y="11796"/>
                  </a:lnTo>
                  <a:lnTo>
                    <a:pt x="98976" y="14482"/>
                  </a:lnTo>
                  <a:lnTo>
                    <a:pt x="95229" y="17225"/>
                  </a:lnTo>
                  <a:lnTo>
                    <a:pt x="91779" y="20006"/>
                  </a:lnTo>
                  <a:lnTo>
                    <a:pt x="87574" y="23765"/>
                  </a:lnTo>
                  <a:lnTo>
                    <a:pt x="77821" y="33022"/>
                  </a:lnTo>
                  <a:lnTo>
                    <a:pt x="71601" y="38158"/>
                  </a:lnTo>
                  <a:lnTo>
                    <a:pt x="64597" y="43486"/>
                  </a:lnTo>
                  <a:lnTo>
                    <a:pt x="57070" y="48944"/>
                  </a:lnTo>
                  <a:lnTo>
                    <a:pt x="50147" y="57344"/>
                  </a:lnTo>
                  <a:lnTo>
                    <a:pt x="43627" y="67707"/>
                  </a:lnTo>
                  <a:lnTo>
                    <a:pt x="37375" y="79379"/>
                  </a:lnTo>
                  <a:lnTo>
                    <a:pt x="33207" y="90017"/>
                  </a:lnTo>
                  <a:lnTo>
                    <a:pt x="30428" y="99967"/>
                  </a:lnTo>
                  <a:lnTo>
                    <a:pt x="28576" y="109457"/>
                  </a:lnTo>
                  <a:lnTo>
                    <a:pt x="29246" y="118642"/>
                  </a:lnTo>
                  <a:lnTo>
                    <a:pt x="31597" y="127623"/>
                  </a:lnTo>
                  <a:lnTo>
                    <a:pt x="39958" y="148915"/>
                  </a:lnTo>
                  <a:lnTo>
                    <a:pt x="42549" y="151614"/>
                  </a:lnTo>
                  <a:lnTo>
                    <a:pt x="46181" y="154367"/>
                  </a:lnTo>
                  <a:lnTo>
                    <a:pt x="50508" y="157154"/>
                  </a:lnTo>
                  <a:lnTo>
                    <a:pt x="56250" y="159965"/>
                  </a:lnTo>
                  <a:lnTo>
                    <a:pt x="62935" y="162791"/>
                  </a:lnTo>
                  <a:lnTo>
                    <a:pt x="70250" y="165628"/>
                  </a:lnTo>
                  <a:lnTo>
                    <a:pt x="77031" y="167519"/>
                  </a:lnTo>
                  <a:lnTo>
                    <a:pt x="83457" y="168780"/>
                  </a:lnTo>
                  <a:lnTo>
                    <a:pt x="89646" y="169620"/>
                  </a:lnTo>
                  <a:lnTo>
                    <a:pt x="95677" y="170180"/>
                  </a:lnTo>
                  <a:lnTo>
                    <a:pt x="101602" y="170554"/>
                  </a:lnTo>
                  <a:lnTo>
                    <a:pt x="113266" y="170969"/>
                  </a:lnTo>
                  <a:lnTo>
                    <a:pt x="136313" y="171301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PenAnnotation1384"/>
            <p:cNvSpPr/>
            <p:nvPr/>
          </p:nvSpPr>
          <p:spPr>
            <a:xfrm>
              <a:off x="628649" y="3068955"/>
              <a:ext cx="17146" cy="154306"/>
            </a:xfrm>
            <a:custGeom>
              <a:avLst/>
              <a:gdLst/>
              <a:ahLst/>
              <a:cxnLst/>
              <a:rect l="0" t="0" r="0" b="0"/>
              <a:pathLst>
                <a:path w="17146" h="154306">
                  <a:moveTo>
                    <a:pt x="0" y="0"/>
                  </a:moveTo>
                  <a:lnTo>
                    <a:pt x="0" y="56741"/>
                  </a:lnTo>
                  <a:lnTo>
                    <a:pt x="953" y="62592"/>
                  </a:lnTo>
                  <a:lnTo>
                    <a:pt x="2540" y="68398"/>
                  </a:lnTo>
                  <a:lnTo>
                    <a:pt x="4551" y="74174"/>
                  </a:lnTo>
                  <a:lnTo>
                    <a:pt x="6844" y="85644"/>
                  </a:lnTo>
                  <a:lnTo>
                    <a:pt x="9326" y="100911"/>
                  </a:lnTo>
                  <a:lnTo>
                    <a:pt x="17145" y="154305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PenAnnotation1385"/>
            <p:cNvSpPr/>
            <p:nvPr/>
          </p:nvSpPr>
          <p:spPr>
            <a:xfrm>
              <a:off x="645794" y="2948939"/>
              <a:ext cx="17146" cy="25719"/>
            </a:xfrm>
            <a:custGeom>
              <a:avLst/>
              <a:gdLst/>
              <a:ahLst/>
              <a:cxnLst/>
              <a:rect l="0" t="0" r="0" b="0"/>
              <a:pathLst>
                <a:path w="17146" h="25719">
                  <a:moveTo>
                    <a:pt x="17145" y="25718"/>
                  </a:moveTo>
                  <a:lnTo>
                    <a:pt x="8044" y="16617"/>
                  </a:lnTo>
                  <a:lnTo>
                    <a:pt x="5363" y="12983"/>
                  </a:lnTo>
                  <a:lnTo>
                    <a:pt x="3575" y="9608"/>
                  </a:ln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PenAnnotation1386"/>
            <p:cNvSpPr/>
            <p:nvPr/>
          </p:nvSpPr>
          <p:spPr>
            <a:xfrm>
              <a:off x="697229" y="3043237"/>
              <a:ext cx="239912" cy="351474"/>
            </a:xfrm>
            <a:custGeom>
              <a:avLst/>
              <a:gdLst/>
              <a:ahLst/>
              <a:cxnLst/>
              <a:rect l="0" t="0" r="0" b="0"/>
              <a:pathLst>
                <a:path w="239912" h="351474">
                  <a:moveTo>
                    <a:pt x="154305" y="0"/>
                  </a:moveTo>
                  <a:lnTo>
                    <a:pt x="149755" y="4551"/>
                  </a:lnTo>
                  <a:lnTo>
                    <a:pt x="147461" y="5892"/>
                  </a:lnTo>
                  <a:lnTo>
                    <a:pt x="142374" y="7381"/>
                  </a:lnTo>
                  <a:lnTo>
                    <a:pt x="137778" y="9683"/>
                  </a:lnTo>
                  <a:lnTo>
                    <a:pt x="131857" y="13123"/>
                  </a:lnTo>
                  <a:lnTo>
                    <a:pt x="125053" y="17321"/>
                  </a:lnTo>
                  <a:lnTo>
                    <a:pt x="119564" y="20120"/>
                  </a:lnTo>
                  <a:lnTo>
                    <a:pt x="114952" y="21986"/>
                  </a:lnTo>
                  <a:lnTo>
                    <a:pt x="110925" y="23230"/>
                  </a:lnTo>
                  <a:lnTo>
                    <a:pt x="106335" y="25964"/>
                  </a:lnTo>
                  <a:lnTo>
                    <a:pt x="101370" y="29692"/>
                  </a:lnTo>
                  <a:lnTo>
                    <a:pt x="96155" y="34082"/>
                  </a:lnTo>
                  <a:lnTo>
                    <a:pt x="90774" y="37961"/>
                  </a:lnTo>
                  <a:lnTo>
                    <a:pt x="85281" y="41500"/>
                  </a:lnTo>
                  <a:lnTo>
                    <a:pt x="79714" y="44812"/>
                  </a:lnTo>
                  <a:lnTo>
                    <a:pt x="74098" y="48925"/>
                  </a:lnTo>
                  <a:lnTo>
                    <a:pt x="68449" y="53571"/>
                  </a:lnTo>
                  <a:lnTo>
                    <a:pt x="62778" y="58575"/>
                  </a:lnTo>
                  <a:lnTo>
                    <a:pt x="58044" y="63815"/>
                  </a:lnTo>
                  <a:lnTo>
                    <a:pt x="53936" y="69213"/>
                  </a:lnTo>
                  <a:lnTo>
                    <a:pt x="50245" y="74717"/>
                  </a:lnTo>
                  <a:lnTo>
                    <a:pt x="45879" y="80291"/>
                  </a:lnTo>
                  <a:lnTo>
                    <a:pt x="41064" y="85913"/>
                  </a:lnTo>
                  <a:lnTo>
                    <a:pt x="35949" y="91565"/>
                  </a:lnTo>
                  <a:lnTo>
                    <a:pt x="32538" y="97239"/>
                  </a:lnTo>
                  <a:lnTo>
                    <a:pt x="30265" y="102926"/>
                  </a:lnTo>
                  <a:lnTo>
                    <a:pt x="27739" y="113372"/>
                  </a:lnTo>
                  <a:lnTo>
                    <a:pt x="26616" y="121190"/>
                  </a:lnTo>
                  <a:lnTo>
                    <a:pt x="25984" y="130947"/>
                  </a:lnTo>
                  <a:lnTo>
                    <a:pt x="26848" y="133970"/>
                  </a:lnTo>
                  <a:lnTo>
                    <a:pt x="30348" y="139870"/>
                  </a:lnTo>
                  <a:lnTo>
                    <a:pt x="33567" y="141824"/>
                  </a:lnTo>
                  <a:lnTo>
                    <a:pt x="37618" y="143127"/>
                  </a:lnTo>
                  <a:lnTo>
                    <a:pt x="42224" y="143995"/>
                  </a:lnTo>
                  <a:lnTo>
                    <a:pt x="46247" y="144574"/>
                  </a:lnTo>
                  <a:lnTo>
                    <a:pt x="53257" y="145218"/>
                  </a:lnTo>
                  <a:lnTo>
                    <a:pt x="57412" y="144437"/>
                  </a:lnTo>
                  <a:lnTo>
                    <a:pt x="62087" y="142964"/>
                  </a:lnTo>
                  <a:lnTo>
                    <a:pt x="67109" y="141029"/>
                  </a:lnTo>
                  <a:lnTo>
                    <a:pt x="72362" y="139740"/>
                  </a:lnTo>
                  <a:lnTo>
                    <a:pt x="77769" y="138880"/>
                  </a:lnTo>
                  <a:lnTo>
                    <a:pt x="83279" y="138306"/>
                  </a:lnTo>
                  <a:lnTo>
                    <a:pt x="88857" y="136019"/>
                  </a:lnTo>
                  <a:lnTo>
                    <a:pt x="94481" y="132590"/>
                  </a:lnTo>
                  <a:lnTo>
                    <a:pt x="100135" y="128398"/>
                  </a:lnTo>
                  <a:lnTo>
                    <a:pt x="105809" y="124651"/>
                  </a:lnTo>
                  <a:lnTo>
                    <a:pt x="111497" y="121201"/>
                  </a:lnTo>
                  <a:lnTo>
                    <a:pt x="117194" y="117948"/>
                  </a:lnTo>
                  <a:lnTo>
                    <a:pt x="128604" y="111794"/>
                  </a:lnTo>
                  <a:lnTo>
                    <a:pt x="134314" y="108819"/>
                  </a:lnTo>
                  <a:lnTo>
                    <a:pt x="144788" y="100169"/>
                  </a:lnTo>
                  <a:lnTo>
                    <a:pt x="158438" y="87734"/>
                  </a:lnTo>
                  <a:lnTo>
                    <a:pt x="174205" y="72777"/>
                  </a:lnTo>
                  <a:lnTo>
                    <a:pt x="185670" y="60900"/>
                  </a:lnTo>
                  <a:lnTo>
                    <a:pt x="194265" y="51078"/>
                  </a:lnTo>
                  <a:lnTo>
                    <a:pt x="200948" y="42625"/>
                  </a:lnTo>
                  <a:lnTo>
                    <a:pt x="206355" y="36989"/>
                  </a:lnTo>
                  <a:lnTo>
                    <a:pt x="210913" y="33232"/>
                  </a:lnTo>
                  <a:lnTo>
                    <a:pt x="214904" y="30727"/>
                  </a:lnTo>
                  <a:lnTo>
                    <a:pt x="221878" y="22864"/>
                  </a:lnTo>
                  <a:lnTo>
                    <a:pt x="229566" y="11396"/>
                  </a:lnTo>
                  <a:lnTo>
                    <a:pt x="235448" y="4858"/>
                  </a:lnTo>
                  <a:lnTo>
                    <a:pt x="236976" y="4191"/>
                  </a:lnTo>
                  <a:lnTo>
                    <a:pt x="237994" y="4699"/>
                  </a:lnTo>
                  <a:lnTo>
                    <a:pt x="238673" y="5991"/>
                  </a:lnTo>
                  <a:lnTo>
                    <a:pt x="239628" y="16909"/>
                  </a:lnTo>
                  <a:lnTo>
                    <a:pt x="239911" y="23108"/>
                  </a:lnTo>
                  <a:lnTo>
                    <a:pt x="234115" y="37937"/>
                  </a:lnTo>
                  <a:lnTo>
                    <a:pt x="232639" y="44801"/>
                  </a:lnTo>
                  <a:lnTo>
                    <a:pt x="232245" y="50822"/>
                  </a:lnTo>
                  <a:lnTo>
                    <a:pt x="231808" y="67673"/>
                  </a:lnTo>
                  <a:lnTo>
                    <a:pt x="231489" y="108004"/>
                  </a:lnTo>
                  <a:lnTo>
                    <a:pt x="230526" y="115818"/>
                  </a:lnTo>
                  <a:lnTo>
                    <a:pt x="228932" y="124837"/>
                  </a:lnTo>
                  <a:lnTo>
                    <a:pt x="226916" y="134660"/>
                  </a:lnTo>
                  <a:lnTo>
                    <a:pt x="224620" y="143113"/>
                  </a:lnTo>
                  <a:lnTo>
                    <a:pt x="222137" y="150654"/>
                  </a:lnTo>
                  <a:lnTo>
                    <a:pt x="219529" y="157586"/>
                  </a:lnTo>
                  <a:lnTo>
                    <a:pt x="216838" y="164112"/>
                  </a:lnTo>
                  <a:lnTo>
                    <a:pt x="214091" y="170368"/>
                  </a:lnTo>
                  <a:lnTo>
                    <a:pt x="211308" y="176444"/>
                  </a:lnTo>
                  <a:lnTo>
                    <a:pt x="193737" y="212300"/>
                  </a:lnTo>
                  <a:lnTo>
                    <a:pt x="187261" y="222496"/>
                  </a:lnTo>
                  <a:lnTo>
                    <a:pt x="181038" y="230246"/>
                  </a:lnTo>
                  <a:lnTo>
                    <a:pt x="157363" y="254078"/>
                  </a:lnTo>
                  <a:lnTo>
                    <a:pt x="152534" y="259873"/>
                  </a:lnTo>
                  <a:lnTo>
                    <a:pt x="148362" y="265642"/>
                  </a:lnTo>
                  <a:lnTo>
                    <a:pt x="144628" y="271392"/>
                  </a:lnTo>
                  <a:lnTo>
                    <a:pt x="140234" y="276178"/>
                  </a:lnTo>
                  <a:lnTo>
                    <a:pt x="135400" y="280321"/>
                  </a:lnTo>
                  <a:lnTo>
                    <a:pt x="130272" y="284036"/>
                  </a:lnTo>
                  <a:lnTo>
                    <a:pt x="124948" y="288417"/>
                  </a:lnTo>
                  <a:lnTo>
                    <a:pt x="119494" y="293243"/>
                  </a:lnTo>
                  <a:lnTo>
                    <a:pt x="113953" y="298366"/>
                  </a:lnTo>
                  <a:lnTo>
                    <a:pt x="108354" y="302733"/>
                  </a:lnTo>
                  <a:lnTo>
                    <a:pt x="102716" y="306597"/>
                  </a:lnTo>
                  <a:lnTo>
                    <a:pt x="97052" y="310126"/>
                  </a:lnTo>
                  <a:lnTo>
                    <a:pt x="91372" y="313430"/>
                  </a:lnTo>
                  <a:lnTo>
                    <a:pt x="79980" y="319643"/>
                  </a:lnTo>
                  <a:lnTo>
                    <a:pt x="57144" y="331391"/>
                  </a:lnTo>
                  <a:lnTo>
                    <a:pt x="45718" y="337150"/>
                  </a:lnTo>
                  <a:lnTo>
                    <a:pt x="40004" y="339067"/>
                  </a:lnTo>
                  <a:lnTo>
                    <a:pt x="34289" y="340345"/>
                  </a:lnTo>
                  <a:lnTo>
                    <a:pt x="28575" y="341197"/>
                  </a:lnTo>
                  <a:lnTo>
                    <a:pt x="23812" y="342717"/>
                  </a:lnTo>
                  <a:lnTo>
                    <a:pt x="19685" y="344683"/>
                  </a:lnTo>
                  <a:lnTo>
                    <a:pt x="12559" y="348455"/>
                  </a:lnTo>
                  <a:lnTo>
                    <a:pt x="9325" y="349461"/>
                  </a:lnTo>
                  <a:lnTo>
                    <a:pt x="0" y="351473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PenAnnotation1387"/>
            <p:cNvSpPr/>
            <p:nvPr/>
          </p:nvSpPr>
          <p:spPr>
            <a:xfrm>
              <a:off x="958296" y="2846070"/>
              <a:ext cx="184704" cy="394336"/>
            </a:xfrm>
            <a:custGeom>
              <a:avLst/>
              <a:gdLst/>
              <a:ahLst/>
              <a:cxnLst/>
              <a:rect l="0" t="0" r="0" b="0"/>
              <a:pathLst>
                <a:path w="184704" h="394336">
                  <a:moveTo>
                    <a:pt x="56116" y="0"/>
                  </a:moveTo>
                  <a:lnTo>
                    <a:pt x="51565" y="13652"/>
                  </a:lnTo>
                  <a:lnTo>
                    <a:pt x="46791" y="25435"/>
                  </a:lnTo>
                  <a:lnTo>
                    <a:pt x="42446" y="37022"/>
                  </a:lnTo>
                  <a:lnTo>
                    <a:pt x="40516" y="48521"/>
                  </a:lnTo>
                  <a:lnTo>
                    <a:pt x="40001" y="59017"/>
                  </a:lnTo>
                  <a:lnTo>
                    <a:pt x="39276" y="101835"/>
                  </a:lnTo>
                  <a:lnTo>
                    <a:pt x="39107" y="124318"/>
                  </a:lnTo>
                  <a:lnTo>
                    <a:pt x="38109" y="133361"/>
                  </a:lnTo>
                  <a:lnTo>
                    <a:pt x="36491" y="141295"/>
                  </a:lnTo>
                  <a:lnTo>
                    <a:pt x="34460" y="148489"/>
                  </a:lnTo>
                  <a:lnTo>
                    <a:pt x="32154" y="155190"/>
                  </a:lnTo>
                  <a:lnTo>
                    <a:pt x="29664" y="161562"/>
                  </a:lnTo>
                  <a:lnTo>
                    <a:pt x="27051" y="167716"/>
                  </a:lnTo>
                  <a:lnTo>
                    <a:pt x="25309" y="174675"/>
                  </a:lnTo>
                  <a:lnTo>
                    <a:pt x="24148" y="182173"/>
                  </a:lnTo>
                  <a:lnTo>
                    <a:pt x="23374" y="190028"/>
                  </a:lnTo>
                  <a:lnTo>
                    <a:pt x="16240" y="245781"/>
                  </a:lnTo>
                  <a:lnTo>
                    <a:pt x="15245" y="256246"/>
                  </a:lnTo>
                  <a:lnTo>
                    <a:pt x="14581" y="265128"/>
                  </a:lnTo>
                  <a:lnTo>
                    <a:pt x="13186" y="272954"/>
                  </a:lnTo>
                  <a:lnTo>
                    <a:pt x="11304" y="280077"/>
                  </a:lnTo>
                  <a:lnTo>
                    <a:pt x="9096" y="286730"/>
                  </a:lnTo>
                  <a:lnTo>
                    <a:pt x="7624" y="293071"/>
                  </a:lnTo>
                  <a:lnTo>
                    <a:pt x="5989" y="305196"/>
                  </a:lnTo>
                  <a:lnTo>
                    <a:pt x="4600" y="312049"/>
                  </a:lnTo>
                  <a:lnTo>
                    <a:pt x="2722" y="319475"/>
                  </a:lnTo>
                  <a:lnTo>
                    <a:pt x="518" y="327283"/>
                  </a:lnTo>
                  <a:lnTo>
                    <a:pt x="0" y="333441"/>
                  </a:lnTo>
                  <a:lnTo>
                    <a:pt x="608" y="338499"/>
                  </a:lnTo>
                  <a:lnTo>
                    <a:pt x="3876" y="348909"/>
                  </a:lnTo>
                  <a:lnTo>
                    <a:pt x="5097" y="348811"/>
                  </a:lnTo>
                  <a:lnTo>
                    <a:pt x="8993" y="346162"/>
                  </a:lnTo>
                  <a:lnTo>
                    <a:pt x="13271" y="337455"/>
                  </a:lnTo>
                  <a:lnTo>
                    <a:pt x="18980" y="324029"/>
                  </a:lnTo>
                  <a:lnTo>
                    <a:pt x="25644" y="307459"/>
                  </a:lnTo>
                  <a:lnTo>
                    <a:pt x="32944" y="292603"/>
                  </a:lnTo>
                  <a:lnTo>
                    <a:pt x="40668" y="278889"/>
                  </a:lnTo>
                  <a:lnTo>
                    <a:pt x="48675" y="265936"/>
                  </a:lnTo>
                  <a:lnTo>
                    <a:pt x="54965" y="256348"/>
                  </a:lnTo>
                  <a:lnTo>
                    <a:pt x="60111" y="249003"/>
                  </a:lnTo>
                  <a:lnTo>
                    <a:pt x="64494" y="243155"/>
                  </a:lnTo>
                  <a:lnTo>
                    <a:pt x="69322" y="238303"/>
                  </a:lnTo>
                  <a:lnTo>
                    <a:pt x="74445" y="234116"/>
                  </a:lnTo>
                  <a:lnTo>
                    <a:pt x="79765" y="230372"/>
                  </a:lnTo>
                  <a:lnTo>
                    <a:pt x="84265" y="227876"/>
                  </a:lnTo>
                  <a:lnTo>
                    <a:pt x="88217" y="226213"/>
                  </a:lnTo>
                  <a:lnTo>
                    <a:pt x="91804" y="225103"/>
                  </a:lnTo>
                  <a:lnTo>
                    <a:pt x="95148" y="224364"/>
                  </a:lnTo>
                  <a:lnTo>
                    <a:pt x="98330" y="223871"/>
                  </a:lnTo>
                  <a:lnTo>
                    <a:pt x="101404" y="223542"/>
                  </a:lnTo>
                  <a:lnTo>
                    <a:pt x="104405" y="223323"/>
                  </a:lnTo>
                  <a:lnTo>
                    <a:pt x="107359" y="223177"/>
                  </a:lnTo>
                  <a:lnTo>
                    <a:pt x="110280" y="223079"/>
                  </a:lnTo>
                  <a:lnTo>
                    <a:pt x="113181" y="223967"/>
                  </a:lnTo>
                  <a:lnTo>
                    <a:pt x="118943" y="227493"/>
                  </a:lnTo>
                  <a:lnTo>
                    <a:pt x="124679" y="232235"/>
                  </a:lnTo>
                  <a:lnTo>
                    <a:pt x="127542" y="234833"/>
                  </a:lnTo>
                  <a:lnTo>
                    <a:pt x="133263" y="242800"/>
                  </a:lnTo>
                  <a:lnTo>
                    <a:pt x="136122" y="247592"/>
                  </a:lnTo>
                  <a:lnTo>
                    <a:pt x="139934" y="256501"/>
                  </a:lnTo>
                  <a:lnTo>
                    <a:pt x="144380" y="268155"/>
                  </a:lnTo>
                  <a:lnTo>
                    <a:pt x="162278" y="316943"/>
                  </a:lnTo>
                  <a:lnTo>
                    <a:pt x="184703" y="394335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PenAnnotation1388"/>
            <p:cNvSpPr/>
            <p:nvPr/>
          </p:nvSpPr>
          <p:spPr>
            <a:xfrm>
              <a:off x="1195028" y="2923222"/>
              <a:ext cx="145140" cy="281430"/>
            </a:xfrm>
            <a:custGeom>
              <a:avLst/>
              <a:gdLst/>
              <a:ahLst/>
              <a:cxnLst/>
              <a:rect l="0" t="0" r="0" b="0"/>
              <a:pathLst>
                <a:path w="145140" h="281430">
                  <a:moveTo>
                    <a:pt x="76559" y="0"/>
                  </a:moveTo>
                  <a:lnTo>
                    <a:pt x="72008" y="4551"/>
                  </a:lnTo>
                  <a:lnTo>
                    <a:pt x="70667" y="6844"/>
                  </a:lnTo>
                  <a:lnTo>
                    <a:pt x="69178" y="11932"/>
                  </a:lnTo>
                  <a:lnTo>
                    <a:pt x="56159" y="64414"/>
                  </a:lnTo>
                  <a:lnTo>
                    <a:pt x="51529" y="79138"/>
                  </a:lnTo>
                  <a:lnTo>
                    <a:pt x="38765" y="115818"/>
                  </a:lnTo>
                  <a:lnTo>
                    <a:pt x="34218" y="131504"/>
                  </a:lnTo>
                  <a:lnTo>
                    <a:pt x="31186" y="144819"/>
                  </a:lnTo>
                  <a:lnTo>
                    <a:pt x="29166" y="156554"/>
                  </a:lnTo>
                  <a:lnTo>
                    <a:pt x="25913" y="166282"/>
                  </a:lnTo>
                  <a:lnTo>
                    <a:pt x="21840" y="174672"/>
                  </a:lnTo>
                  <a:lnTo>
                    <a:pt x="17220" y="182171"/>
                  </a:lnTo>
                  <a:lnTo>
                    <a:pt x="13187" y="189075"/>
                  </a:lnTo>
                  <a:lnTo>
                    <a:pt x="6166" y="201826"/>
                  </a:lnTo>
                  <a:lnTo>
                    <a:pt x="3913" y="207893"/>
                  </a:lnTo>
                  <a:lnTo>
                    <a:pt x="2411" y="213843"/>
                  </a:lnTo>
                  <a:lnTo>
                    <a:pt x="1409" y="219714"/>
                  </a:lnTo>
                  <a:lnTo>
                    <a:pt x="742" y="226486"/>
                  </a:lnTo>
                  <a:lnTo>
                    <a:pt x="297" y="233858"/>
                  </a:lnTo>
                  <a:lnTo>
                    <a:pt x="0" y="241631"/>
                  </a:lnTo>
                  <a:lnTo>
                    <a:pt x="1707" y="249670"/>
                  </a:lnTo>
                  <a:lnTo>
                    <a:pt x="4750" y="257886"/>
                  </a:lnTo>
                  <a:lnTo>
                    <a:pt x="8684" y="266222"/>
                  </a:lnTo>
                  <a:lnTo>
                    <a:pt x="13211" y="271779"/>
                  </a:lnTo>
                  <a:lnTo>
                    <a:pt x="18135" y="275483"/>
                  </a:lnTo>
                  <a:lnTo>
                    <a:pt x="23322" y="277953"/>
                  </a:lnTo>
                  <a:lnTo>
                    <a:pt x="27733" y="279600"/>
                  </a:lnTo>
                  <a:lnTo>
                    <a:pt x="31626" y="280697"/>
                  </a:lnTo>
                  <a:lnTo>
                    <a:pt x="35173" y="281429"/>
                  </a:lnTo>
                  <a:lnTo>
                    <a:pt x="39444" y="280964"/>
                  </a:lnTo>
                  <a:lnTo>
                    <a:pt x="44195" y="279702"/>
                  </a:lnTo>
                  <a:lnTo>
                    <a:pt x="49268" y="277908"/>
                  </a:lnTo>
                  <a:lnTo>
                    <a:pt x="53603" y="276712"/>
                  </a:lnTo>
                  <a:lnTo>
                    <a:pt x="57445" y="275915"/>
                  </a:lnTo>
                  <a:lnTo>
                    <a:pt x="60959" y="275383"/>
                  </a:lnTo>
                  <a:lnTo>
                    <a:pt x="65206" y="273124"/>
                  </a:lnTo>
                  <a:lnTo>
                    <a:pt x="69943" y="269712"/>
                  </a:lnTo>
                  <a:lnTo>
                    <a:pt x="75006" y="265534"/>
                  </a:lnTo>
                  <a:lnTo>
                    <a:pt x="83144" y="259890"/>
                  </a:lnTo>
                  <a:lnTo>
                    <a:pt x="93331" y="253270"/>
                  </a:lnTo>
                  <a:lnTo>
                    <a:pt x="104885" y="245999"/>
                  </a:lnTo>
                  <a:lnTo>
                    <a:pt x="113541" y="240200"/>
                  </a:lnTo>
                  <a:lnTo>
                    <a:pt x="120264" y="235380"/>
                  </a:lnTo>
                  <a:lnTo>
                    <a:pt x="125698" y="231215"/>
                  </a:lnTo>
                  <a:lnTo>
                    <a:pt x="130273" y="227486"/>
                  </a:lnTo>
                  <a:lnTo>
                    <a:pt x="134276" y="224047"/>
                  </a:lnTo>
                  <a:lnTo>
                    <a:pt x="145139" y="214313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PenAnnotation1389"/>
            <p:cNvSpPr/>
            <p:nvPr/>
          </p:nvSpPr>
          <p:spPr>
            <a:xfrm>
              <a:off x="1211579" y="3051810"/>
              <a:ext cx="120016" cy="17146"/>
            </a:xfrm>
            <a:custGeom>
              <a:avLst/>
              <a:gdLst/>
              <a:ahLst/>
              <a:cxnLst/>
              <a:rect l="0" t="0" r="0" b="0"/>
              <a:pathLst>
                <a:path w="120016" h="17146">
                  <a:moveTo>
                    <a:pt x="0" y="17145"/>
                  </a:moveTo>
                  <a:lnTo>
                    <a:pt x="23864" y="17145"/>
                  </a:lnTo>
                  <a:lnTo>
                    <a:pt x="30197" y="16192"/>
                  </a:lnTo>
                  <a:lnTo>
                    <a:pt x="37276" y="14605"/>
                  </a:lnTo>
                  <a:lnTo>
                    <a:pt x="44854" y="12594"/>
                  </a:lnTo>
                  <a:lnTo>
                    <a:pt x="51810" y="11253"/>
                  </a:lnTo>
                  <a:lnTo>
                    <a:pt x="58353" y="10359"/>
                  </a:lnTo>
                  <a:lnTo>
                    <a:pt x="64619" y="9764"/>
                  </a:lnTo>
                  <a:lnTo>
                    <a:pt x="72607" y="8414"/>
                  </a:lnTo>
                  <a:lnTo>
                    <a:pt x="81743" y="6562"/>
                  </a:lnTo>
                  <a:lnTo>
                    <a:pt x="120015" y="0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PenAnnotation1390"/>
            <p:cNvSpPr/>
            <p:nvPr/>
          </p:nvSpPr>
          <p:spPr>
            <a:xfrm>
              <a:off x="286271" y="3386137"/>
              <a:ext cx="188074" cy="505779"/>
            </a:xfrm>
            <a:custGeom>
              <a:avLst/>
              <a:gdLst/>
              <a:ahLst/>
              <a:cxnLst/>
              <a:rect l="0" t="0" r="0" b="0"/>
              <a:pathLst>
                <a:path w="188074" h="505779">
                  <a:moveTo>
                    <a:pt x="188073" y="0"/>
                  </a:moveTo>
                  <a:lnTo>
                    <a:pt x="164210" y="11932"/>
                  </a:lnTo>
                  <a:lnTo>
                    <a:pt x="159782" y="14622"/>
                  </a:lnTo>
                  <a:lnTo>
                    <a:pt x="155877" y="17368"/>
                  </a:lnTo>
                  <a:lnTo>
                    <a:pt x="152322" y="20151"/>
                  </a:lnTo>
                  <a:lnTo>
                    <a:pt x="148047" y="22959"/>
                  </a:lnTo>
                  <a:lnTo>
                    <a:pt x="143291" y="25784"/>
                  </a:lnTo>
                  <a:lnTo>
                    <a:pt x="138216" y="28619"/>
                  </a:lnTo>
                  <a:lnTo>
                    <a:pt x="133880" y="31462"/>
                  </a:lnTo>
                  <a:lnTo>
                    <a:pt x="130037" y="34310"/>
                  </a:lnTo>
                  <a:lnTo>
                    <a:pt x="126523" y="37161"/>
                  </a:lnTo>
                  <a:lnTo>
                    <a:pt x="122275" y="40966"/>
                  </a:lnTo>
                  <a:lnTo>
                    <a:pt x="112474" y="50275"/>
                  </a:lnTo>
                  <a:lnTo>
                    <a:pt x="108147" y="55424"/>
                  </a:lnTo>
                  <a:lnTo>
                    <a:pt x="104309" y="60762"/>
                  </a:lnTo>
                  <a:lnTo>
                    <a:pt x="100798" y="66225"/>
                  </a:lnTo>
                  <a:lnTo>
                    <a:pt x="96552" y="71773"/>
                  </a:lnTo>
                  <a:lnTo>
                    <a:pt x="91817" y="77376"/>
                  </a:lnTo>
                  <a:lnTo>
                    <a:pt x="86755" y="83017"/>
                  </a:lnTo>
                  <a:lnTo>
                    <a:pt x="76051" y="94364"/>
                  </a:lnTo>
                  <a:lnTo>
                    <a:pt x="70529" y="100057"/>
                  </a:lnTo>
                  <a:lnTo>
                    <a:pt x="65895" y="105757"/>
                  </a:lnTo>
                  <a:lnTo>
                    <a:pt x="61854" y="111462"/>
                  </a:lnTo>
                  <a:lnTo>
                    <a:pt x="58207" y="117171"/>
                  </a:lnTo>
                  <a:lnTo>
                    <a:pt x="39422" y="147959"/>
                  </a:lnTo>
                  <a:lnTo>
                    <a:pt x="33727" y="157694"/>
                  </a:lnTo>
                  <a:lnTo>
                    <a:pt x="24860" y="173592"/>
                  </a:lnTo>
                  <a:lnTo>
                    <a:pt x="21162" y="181450"/>
                  </a:lnTo>
                  <a:lnTo>
                    <a:pt x="17744" y="189547"/>
                  </a:lnTo>
                  <a:lnTo>
                    <a:pt x="14513" y="197802"/>
                  </a:lnTo>
                  <a:lnTo>
                    <a:pt x="11406" y="207116"/>
                  </a:lnTo>
                  <a:lnTo>
                    <a:pt x="8383" y="217134"/>
                  </a:lnTo>
                  <a:lnTo>
                    <a:pt x="5415" y="227624"/>
                  </a:lnTo>
                  <a:lnTo>
                    <a:pt x="3436" y="237474"/>
                  </a:lnTo>
                  <a:lnTo>
                    <a:pt x="2117" y="246898"/>
                  </a:lnTo>
                  <a:lnTo>
                    <a:pt x="1237" y="256039"/>
                  </a:lnTo>
                  <a:lnTo>
                    <a:pt x="651" y="269753"/>
                  </a:lnTo>
                  <a:lnTo>
                    <a:pt x="0" y="305310"/>
                  </a:lnTo>
                  <a:lnTo>
                    <a:pt x="778" y="319745"/>
                  </a:lnTo>
                  <a:lnTo>
                    <a:pt x="2250" y="331274"/>
                  </a:lnTo>
                  <a:lnTo>
                    <a:pt x="4184" y="340864"/>
                  </a:lnTo>
                  <a:lnTo>
                    <a:pt x="6332" y="356600"/>
                  </a:lnTo>
                  <a:lnTo>
                    <a:pt x="8240" y="369944"/>
                  </a:lnTo>
                  <a:lnTo>
                    <a:pt x="12262" y="382225"/>
                  </a:lnTo>
                  <a:lnTo>
                    <a:pt x="17225" y="391493"/>
                  </a:lnTo>
                  <a:lnTo>
                    <a:pt x="19882" y="395298"/>
                  </a:lnTo>
                  <a:lnTo>
                    <a:pt x="22834" y="404606"/>
                  </a:lnTo>
                  <a:lnTo>
                    <a:pt x="25099" y="415092"/>
                  </a:lnTo>
                  <a:lnTo>
                    <a:pt x="29280" y="426103"/>
                  </a:lnTo>
                  <a:lnTo>
                    <a:pt x="32681" y="431706"/>
                  </a:lnTo>
                  <a:lnTo>
                    <a:pt x="36854" y="437347"/>
                  </a:lnTo>
                  <a:lnTo>
                    <a:pt x="41540" y="443012"/>
                  </a:lnTo>
                  <a:lnTo>
                    <a:pt x="45617" y="447741"/>
                  </a:lnTo>
                  <a:lnTo>
                    <a:pt x="49288" y="451847"/>
                  </a:lnTo>
                  <a:lnTo>
                    <a:pt x="52687" y="455536"/>
                  </a:lnTo>
                  <a:lnTo>
                    <a:pt x="57811" y="459901"/>
                  </a:lnTo>
                  <a:lnTo>
                    <a:pt x="64084" y="464715"/>
                  </a:lnTo>
                  <a:lnTo>
                    <a:pt x="71124" y="469831"/>
                  </a:lnTo>
                  <a:lnTo>
                    <a:pt x="77722" y="474193"/>
                  </a:lnTo>
                  <a:lnTo>
                    <a:pt x="84026" y="478053"/>
                  </a:lnTo>
                  <a:lnTo>
                    <a:pt x="90133" y="481580"/>
                  </a:lnTo>
                  <a:lnTo>
                    <a:pt x="95158" y="483931"/>
                  </a:lnTo>
                  <a:lnTo>
                    <a:pt x="99460" y="485498"/>
                  </a:lnTo>
                  <a:lnTo>
                    <a:pt x="103280" y="486543"/>
                  </a:lnTo>
                  <a:lnTo>
                    <a:pt x="107732" y="488192"/>
                  </a:lnTo>
                  <a:lnTo>
                    <a:pt x="112605" y="490244"/>
                  </a:lnTo>
                  <a:lnTo>
                    <a:pt x="170928" y="505778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PenAnnotation1391"/>
            <p:cNvSpPr/>
            <p:nvPr/>
          </p:nvSpPr>
          <p:spPr>
            <a:xfrm>
              <a:off x="534352" y="3643312"/>
              <a:ext cx="17146" cy="197168"/>
            </a:xfrm>
            <a:custGeom>
              <a:avLst/>
              <a:gdLst/>
              <a:ahLst/>
              <a:cxnLst/>
              <a:rect l="0" t="0" r="0" b="0"/>
              <a:pathLst>
                <a:path w="17146" h="197168">
                  <a:moveTo>
                    <a:pt x="17145" y="0"/>
                  </a:moveTo>
                  <a:lnTo>
                    <a:pt x="12594" y="9102"/>
                  </a:lnTo>
                  <a:lnTo>
                    <a:pt x="11254" y="13688"/>
                  </a:lnTo>
                  <a:lnTo>
                    <a:pt x="10360" y="18650"/>
                  </a:lnTo>
                  <a:lnTo>
                    <a:pt x="9764" y="23864"/>
                  </a:lnTo>
                  <a:lnTo>
                    <a:pt x="9367" y="28292"/>
                  </a:lnTo>
                  <a:lnTo>
                    <a:pt x="9102" y="32196"/>
                  </a:lnTo>
                  <a:lnTo>
                    <a:pt x="8925" y="35751"/>
                  </a:lnTo>
                  <a:lnTo>
                    <a:pt x="7855" y="43837"/>
                  </a:lnTo>
                  <a:lnTo>
                    <a:pt x="4126" y="68061"/>
                  </a:lnTo>
                  <a:lnTo>
                    <a:pt x="2751" y="81569"/>
                  </a:lnTo>
                  <a:lnTo>
                    <a:pt x="1834" y="95337"/>
                  </a:lnTo>
                  <a:lnTo>
                    <a:pt x="815" y="120477"/>
                  </a:lnTo>
                  <a:lnTo>
                    <a:pt x="362" y="138000"/>
                  </a:lnTo>
                  <a:lnTo>
                    <a:pt x="0" y="197167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PenAnnotation1392"/>
            <p:cNvSpPr/>
            <p:nvPr/>
          </p:nvSpPr>
          <p:spPr>
            <a:xfrm>
              <a:off x="612758" y="3643357"/>
              <a:ext cx="221632" cy="222841"/>
            </a:xfrm>
            <a:custGeom>
              <a:avLst/>
              <a:gdLst/>
              <a:ahLst/>
              <a:cxnLst/>
              <a:rect l="0" t="0" r="0" b="0"/>
              <a:pathLst>
                <a:path w="221632" h="222841">
                  <a:moveTo>
                    <a:pt x="24464" y="42818"/>
                  </a:moveTo>
                  <a:lnTo>
                    <a:pt x="24464" y="126119"/>
                  </a:lnTo>
                  <a:lnTo>
                    <a:pt x="22559" y="133595"/>
                  </a:lnTo>
                  <a:lnTo>
                    <a:pt x="19384" y="142388"/>
                  </a:lnTo>
                  <a:lnTo>
                    <a:pt x="15362" y="152060"/>
                  </a:lnTo>
                  <a:lnTo>
                    <a:pt x="12681" y="160414"/>
                  </a:lnTo>
                  <a:lnTo>
                    <a:pt x="10894" y="167887"/>
                  </a:lnTo>
                  <a:lnTo>
                    <a:pt x="9702" y="174775"/>
                  </a:lnTo>
                  <a:lnTo>
                    <a:pt x="8908" y="181272"/>
                  </a:lnTo>
                  <a:lnTo>
                    <a:pt x="8378" y="187508"/>
                  </a:lnTo>
                  <a:lnTo>
                    <a:pt x="8025" y="193570"/>
                  </a:lnTo>
                  <a:lnTo>
                    <a:pt x="6837" y="197612"/>
                  </a:lnTo>
                  <a:lnTo>
                    <a:pt x="5093" y="200306"/>
                  </a:lnTo>
                  <a:lnTo>
                    <a:pt x="0" y="204630"/>
                  </a:lnTo>
                  <a:lnTo>
                    <a:pt x="3669" y="200829"/>
                  </a:lnTo>
                  <a:lnTo>
                    <a:pt x="4885" y="198641"/>
                  </a:lnTo>
                  <a:lnTo>
                    <a:pt x="6237" y="193670"/>
                  </a:lnTo>
                  <a:lnTo>
                    <a:pt x="6598" y="186248"/>
                  </a:lnTo>
                  <a:lnTo>
                    <a:pt x="6998" y="162762"/>
                  </a:lnTo>
                  <a:lnTo>
                    <a:pt x="8058" y="150403"/>
                  </a:lnTo>
                  <a:lnTo>
                    <a:pt x="9716" y="138354"/>
                  </a:lnTo>
                  <a:lnTo>
                    <a:pt x="11775" y="126511"/>
                  </a:lnTo>
                  <a:lnTo>
                    <a:pt x="16005" y="111948"/>
                  </a:lnTo>
                  <a:lnTo>
                    <a:pt x="21682" y="95572"/>
                  </a:lnTo>
                  <a:lnTo>
                    <a:pt x="28324" y="77987"/>
                  </a:lnTo>
                  <a:lnTo>
                    <a:pt x="34657" y="65311"/>
                  </a:lnTo>
                  <a:lnTo>
                    <a:pt x="40785" y="55909"/>
                  </a:lnTo>
                  <a:lnTo>
                    <a:pt x="46774" y="48687"/>
                  </a:lnTo>
                  <a:lnTo>
                    <a:pt x="51720" y="42921"/>
                  </a:lnTo>
                  <a:lnTo>
                    <a:pt x="55970" y="38124"/>
                  </a:lnTo>
                  <a:lnTo>
                    <a:pt x="59755" y="33973"/>
                  </a:lnTo>
                  <a:lnTo>
                    <a:pt x="64184" y="30254"/>
                  </a:lnTo>
                  <a:lnTo>
                    <a:pt x="69041" y="26822"/>
                  </a:lnTo>
                  <a:lnTo>
                    <a:pt x="74185" y="23581"/>
                  </a:lnTo>
                  <a:lnTo>
                    <a:pt x="78566" y="20468"/>
                  </a:lnTo>
                  <a:lnTo>
                    <a:pt x="82440" y="17441"/>
                  </a:lnTo>
                  <a:lnTo>
                    <a:pt x="89283" y="11536"/>
                  </a:lnTo>
                  <a:lnTo>
                    <a:pt x="95500" y="5738"/>
                  </a:lnTo>
                  <a:lnTo>
                    <a:pt x="99444" y="3810"/>
                  </a:lnTo>
                  <a:lnTo>
                    <a:pt x="103978" y="2525"/>
                  </a:lnTo>
                  <a:lnTo>
                    <a:pt x="108906" y="1668"/>
                  </a:lnTo>
                  <a:lnTo>
                    <a:pt x="113144" y="1097"/>
                  </a:lnTo>
                  <a:lnTo>
                    <a:pt x="116921" y="717"/>
                  </a:lnTo>
                  <a:lnTo>
                    <a:pt x="120392" y="463"/>
                  </a:lnTo>
                  <a:lnTo>
                    <a:pt x="125564" y="294"/>
                  </a:lnTo>
                  <a:lnTo>
                    <a:pt x="153418" y="0"/>
                  </a:lnTo>
                  <a:lnTo>
                    <a:pt x="157106" y="937"/>
                  </a:lnTo>
                  <a:lnTo>
                    <a:pt x="163743" y="4519"/>
                  </a:lnTo>
                  <a:lnTo>
                    <a:pt x="169868" y="9286"/>
                  </a:lnTo>
                  <a:lnTo>
                    <a:pt x="172835" y="11891"/>
                  </a:lnTo>
                  <a:lnTo>
                    <a:pt x="175766" y="15532"/>
                  </a:lnTo>
                  <a:lnTo>
                    <a:pt x="178672" y="19865"/>
                  </a:lnTo>
                  <a:lnTo>
                    <a:pt x="181562" y="24658"/>
                  </a:lnTo>
                  <a:lnTo>
                    <a:pt x="184441" y="28806"/>
                  </a:lnTo>
                  <a:lnTo>
                    <a:pt x="187313" y="32524"/>
                  </a:lnTo>
                  <a:lnTo>
                    <a:pt x="190180" y="35956"/>
                  </a:lnTo>
                  <a:lnTo>
                    <a:pt x="193044" y="41100"/>
                  </a:lnTo>
                  <a:lnTo>
                    <a:pt x="195905" y="47388"/>
                  </a:lnTo>
                  <a:lnTo>
                    <a:pt x="198766" y="54437"/>
                  </a:lnTo>
                  <a:lnTo>
                    <a:pt x="200673" y="61041"/>
                  </a:lnTo>
                  <a:lnTo>
                    <a:pt x="201944" y="67349"/>
                  </a:lnTo>
                  <a:lnTo>
                    <a:pt x="202791" y="73460"/>
                  </a:lnTo>
                  <a:lnTo>
                    <a:pt x="203356" y="80390"/>
                  </a:lnTo>
                  <a:lnTo>
                    <a:pt x="203733" y="87869"/>
                  </a:lnTo>
                  <a:lnTo>
                    <a:pt x="204152" y="102846"/>
                  </a:lnTo>
                  <a:lnTo>
                    <a:pt x="204457" y="133832"/>
                  </a:lnTo>
                  <a:lnTo>
                    <a:pt x="204483" y="155744"/>
                  </a:lnTo>
                  <a:lnTo>
                    <a:pt x="205436" y="160965"/>
                  </a:lnTo>
                  <a:lnTo>
                    <a:pt x="207025" y="167303"/>
                  </a:lnTo>
                  <a:lnTo>
                    <a:pt x="209036" y="174385"/>
                  </a:lnTo>
                  <a:lnTo>
                    <a:pt x="210377" y="180059"/>
                  </a:lnTo>
                  <a:lnTo>
                    <a:pt x="211271" y="184794"/>
                  </a:lnTo>
                  <a:lnTo>
                    <a:pt x="211867" y="188904"/>
                  </a:lnTo>
                  <a:lnTo>
                    <a:pt x="212264" y="192596"/>
                  </a:lnTo>
                  <a:lnTo>
                    <a:pt x="212706" y="199238"/>
                  </a:lnTo>
                  <a:lnTo>
                    <a:pt x="213776" y="201390"/>
                  </a:lnTo>
                  <a:lnTo>
                    <a:pt x="215442" y="202826"/>
                  </a:lnTo>
                  <a:lnTo>
                    <a:pt x="217505" y="203782"/>
                  </a:lnTo>
                  <a:lnTo>
                    <a:pt x="218881" y="205372"/>
                  </a:lnTo>
                  <a:lnTo>
                    <a:pt x="219797" y="207385"/>
                  </a:lnTo>
                  <a:lnTo>
                    <a:pt x="221088" y="212228"/>
                  </a:lnTo>
                  <a:lnTo>
                    <a:pt x="221631" y="222840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PenAnnotation1393"/>
            <p:cNvSpPr/>
            <p:nvPr/>
          </p:nvSpPr>
          <p:spPr>
            <a:xfrm>
              <a:off x="791527" y="3471862"/>
              <a:ext cx="298903" cy="540068"/>
            </a:xfrm>
            <a:custGeom>
              <a:avLst/>
              <a:gdLst/>
              <a:ahLst/>
              <a:cxnLst/>
              <a:rect l="0" t="0" r="0" b="0"/>
              <a:pathLst>
                <a:path w="298903" h="540068">
                  <a:moveTo>
                    <a:pt x="0" y="0"/>
                  </a:moveTo>
                  <a:lnTo>
                    <a:pt x="43176" y="0"/>
                  </a:lnTo>
                  <a:lnTo>
                    <a:pt x="51644" y="953"/>
                  </a:lnTo>
                  <a:lnTo>
                    <a:pt x="60147" y="2540"/>
                  </a:lnTo>
                  <a:lnTo>
                    <a:pt x="98876" y="11932"/>
                  </a:lnTo>
                  <a:lnTo>
                    <a:pt x="107827" y="14622"/>
                  </a:lnTo>
                  <a:lnTo>
                    <a:pt x="115700" y="17368"/>
                  </a:lnTo>
                  <a:lnTo>
                    <a:pt x="122853" y="20151"/>
                  </a:lnTo>
                  <a:lnTo>
                    <a:pt x="130480" y="23912"/>
                  </a:lnTo>
                  <a:lnTo>
                    <a:pt x="138421" y="28324"/>
                  </a:lnTo>
                  <a:lnTo>
                    <a:pt x="146573" y="33170"/>
                  </a:lnTo>
                  <a:lnTo>
                    <a:pt x="153913" y="37353"/>
                  </a:lnTo>
                  <a:lnTo>
                    <a:pt x="167148" y="44541"/>
                  </a:lnTo>
                  <a:lnTo>
                    <a:pt x="194411" y="58494"/>
                  </a:lnTo>
                  <a:lnTo>
                    <a:pt x="202950" y="64714"/>
                  </a:lnTo>
                  <a:lnTo>
                    <a:pt x="210547" y="71718"/>
                  </a:lnTo>
                  <a:lnTo>
                    <a:pt x="217517" y="79244"/>
                  </a:lnTo>
                  <a:lnTo>
                    <a:pt x="224069" y="85215"/>
                  </a:lnTo>
                  <a:lnTo>
                    <a:pt x="230342" y="90147"/>
                  </a:lnTo>
                  <a:lnTo>
                    <a:pt x="236429" y="94388"/>
                  </a:lnTo>
                  <a:lnTo>
                    <a:pt x="242392" y="100073"/>
                  </a:lnTo>
                  <a:lnTo>
                    <a:pt x="248272" y="106721"/>
                  </a:lnTo>
                  <a:lnTo>
                    <a:pt x="254097" y="114009"/>
                  </a:lnTo>
                  <a:lnTo>
                    <a:pt x="260838" y="121726"/>
                  </a:lnTo>
                  <a:lnTo>
                    <a:pt x="268190" y="129729"/>
                  </a:lnTo>
                  <a:lnTo>
                    <a:pt x="275948" y="137921"/>
                  </a:lnTo>
                  <a:lnTo>
                    <a:pt x="282073" y="147192"/>
                  </a:lnTo>
                  <a:lnTo>
                    <a:pt x="287109" y="157183"/>
                  </a:lnTo>
                  <a:lnTo>
                    <a:pt x="291418" y="167654"/>
                  </a:lnTo>
                  <a:lnTo>
                    <a:pt x="294291" y="179397"/>
                  </a:lnTo>
                  <a:lnTo>
                    <a:pt x="296207" y="191988"/>
                  </a:lnTo>
                  <a:lnTo>
                    <a:pt x="297484" y="205144"/>
                  </a:lnTo>
                  <a:lnTo>
                    <a:pt x="298335" y="215821"/>
                  </a:lnTo>
                  <a:lnTo>
                    <a:pt x="298902" y="224843"/>
                  </a:lnTo>
                  <a:lnTo>
                    <a:pt x="298580" y="239948"/>
                  </a:lnTo>
                  <a:lnTo>
                    <a:pt x="295262" y="253011"/>
                  </a:lnTo>
                  <a:lnTo>
                    <a:pt x="293044" y="262019"/>
                  </a:lnTo>
                  <a:lnTo>
                    <a:pt x="288039" y="284728"/>
                  </a:lnTo>
                  <a:lnTo>
                    <a:pt x="283466" y="298404"/>
                  </a:lnTo>
                  <a:lnTo>
                    <a:pt x="277560" y="313236"/>
                  </a:lnTo>
                  <a:lnTo>
                    <a:pt x="270765" y="328839"/>
                  </a:lnTo>
                  <a:lnTo>
                    <a:pt x="266235" y="341146"/>
                  </a:lnTo>
                  <a:lnTo>
                    <a:pt x="263215" y="351256"/>
                  </a:lnTo>
                  <a:lnTo>
                    <a:pt x="261202" y="359901"/>
                  </a:lnTo>
                  <a:lnTo>
                    <a:pt x="257954" y="366616"/>
                  </a:lnTo>
                  <a:lnTo>
                    <a:pt x="249266" y="376618"/>
                  </a:lnTo>
                  <a:lnTo>
                    <a:pt x="246188" y="381571"/>
                  </a:lnTo>
                  <a:lnTo>
                    <a:pt x="239949" y="397644"/>
                  </a:lnTo>
                  <a:lnTo>
                    <a:pt x="231739" y="408823"/>
                  </a:lnTo>
                  <a:lnTo>
                    <a:pt x="226883" y="416377"/>
                  </a:lnTo>
                  <a:lnTo>
                    <a:pt x="221740" y="425222"/>
                  </a:lnTo>
                  <a:lnTo>
                    <a:pt x="216407" y="434929"/>
                  </a:lnTo>
                  <a:lnTo>
                    <a:pt x="209994" y="444257"/>
                  </a:lnTo>
                  <a:lnTo>
                    <a:pt x="202861" y="453334"/>
                  </a:lnTo>
                  <a:lnTo>
                    <a:pt x="195248" y="462243"/>
                  </a:lnTo>
                  <a:lnTo>
                    <a:pt x="186363" y="471039"/>
                  </a:lnTo>
                  <a:lnTo>
                    <a:pt x="176629" y="479761"/>
                  </a:lnTo>
                  <a:lnTo>
                    <a:pt x="166330" y="488433"/>
                  </a:lnTo>
                  <a:lnTo>
                    <a:pt x="156607" y="496120"/>
                  </a:lnTo>
                  <a:lnTo>
                    <a:pt x="147267" y="503149"/>
                  </a:lnTo>
                  <a:lnTo>
                    <a:pt x="138183" y="509741"/>
                  </a:lnTo>
                  <a:lnTo>
                    <a:pt x="130222" y="515087"/>
                  </a:lnTo>
                  <a:lnTo>
                    <a:pt x="123010" y="519604"/>
                  </a:lnTo>
                  <a:lnTo>
                    <a:pt x="85725" y="540067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1648777" y="4646295"/>
            <a:ext cx="3951924" cy="1731646"/>
            <a:chOff x="1648777" y="4646295"/>
            <a:chExt cx="3951924" cy="1731646"/>
          </a:xfrm>
        </p:grpSpPr>
        <p:sp>
          <p:nvSpPr>
            <p:cNvPr id="32" name="SMARTPenAnnotation1394"/>
            <p:cNvSpPr/>
            <p:nvPr/>
          </p:nvSpPr>
          <p:spPr>
            <a:xfrm>
              <a:off x="2197417" y="6077902"/>
              <a:ext cx="8573" cy="197169"/>
            </a:xfrm>
            <a:custGeom>
              <a:avLst/>
              <a:gdLst/>
              <a:ahLst/>
              <a:cxnLst/>
              <a:rect l="0" t="0" r="0" b="0"/>
              <a:pathLst>
                <a:path w="8573" h="197169">
                  <a:moveTo>
                    <a:pt x="0" y="0"/>
                  </a:moveTo>
                  <a:lnTo>
                    <a:pt x="4551" y="22755"/>
                  </a:lnTo>
                  <a:lnTo>
                    <a:pt x="5891" y="36125"/>
                  </a:lnTo>
                  <a:lnTo>
                    <a:pt x="6785" y="51706"/>
                  </a:lnTo>
                  <a:lnTo>
                    <a:pt x="7778" y="87751"/>
                  </a:lnTo>
                  <a:lnTo>
                    <a:pt x="8572" y="197168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PenAnnotation1395"/>
            <p:cNvSpPr/>
            <p:nvPr/>
          </p:nvSpPr>
          <p:spPr>
            <a:xfrm>
              <a:off x="2308859" y="6077902"/>
              <a:ext cx="127518" cy="248603"/>
            </a:xfrm>
            <a:custGeom>
              <a:avLst/>
              <a:gdLst/>
              <a:ahLst/>
              <a:cxnLst/>
              <a:rect l="0" t="0" r="0" b="0"/>
              <a:pathLst>
                <a:path w="127518" h="248603">
                  <a:moveTo>
                    <a:pt x="0" y="0"/>
                  </a:moveTo>
                  <a:lnTo>
                    <a:pt x="36000" y="0"/>
                  </a:lnTo>
                  <a:lnTo>
                    <a:pt x="39240" y="953"/>
                  </a:lnTo>
                  <a:lnTo>
                    <a:pt x="42353" y="2540"/>
                  </a:lnTo>
                  <a:lnTo>
                    <a:pt x="45381" y="4551"/>
                  </a:lnTo>
                  <a:lnTo>
                    <a:pt x="49304" y="6844"/>
                  </a:lnTo>
                  <a:lnTo>
                    <a:pt x="53824" y="9325"/>
                  </a:lnTo>
                  <a:lnTo>
                    <a:pt x="58743" y="11932"/>
                  </a:lnTo>
                  <a:lnTo>
                    <a:pt x="62975" y="13670"/>
                  </a:lnTo>
                  <a:lnTo>
                    <a:pt x="66748" y="14828"/>
                  </a:lnTo>
                  <a:lnTo>
                    <a:pt x="70217" y="15600"/>
                  </a:lnTo>
                  <a:lnTo>
                    <a:pt x="72529" y="17068"/>
                  </a:lnTo>
                  <a:lnTo>
                    <a:pt x="74070" y="18999"/>
                  </a:lnTo>
                  <a:lnTo>
                    <a:pt x="75098" y="21238"/>
                  </a:lnTo>
                  <a:lnTo>
                    <a:pt x="76735" y="22732"/>
                  </a:lnTo>
                  <a:lnTo>
                    <a:pt x="78780" y="23727"/>
                  </a:lnTo>
                  <a:lnTo>
                    <a:pt x="81095" y="24391"/>
                  </a:lnTo>
                  <a:lnTo>
                    <a:pt x="82638" y="25786"/>
                  </a:lnTo>
                  <a:lnTo>
                    <a:pt x="83667" y="27668"/>
                  </a:lnTo>
                  <a:lnTo>
                    <a:pt x="84354" y="29875"/>
                  </a:lnTo>
                  <a:lnTo>
                    <a:pt x="85116" y="37408"/>
                  </a:lnTo>
                  <a:lnTo>
                    <a:pt x="85605" y="48665"/>
                  </a:lnTo>
                  <a:lnTo>
                    <a:pt x="84693" y="49588"/>
                  </a:lnTo>
                  <a:lnTo>
                    <a:pt x="83132" y="50204"/>
                  </a:lnTo>
                  <a:lnTo>
                    <a:pt x="81139" y="50614"/>
                  </a:lnTo>
                  <a:lnTo>
                    <a:pt x="78858" y="50888"/>
                  </a:lnTo>
                  <a:lnTo>
                    <a:pt x="76385" y="51070"/>
                  </a:lnTo>
                  <a:lnTo>
                    <a:pt x="73783" y="51192"/>
                  </a:lnTo>
                  <a:lnTo>
                    <a:pt x="71096" y="52226"/>
                  </a:lnTo>
                  <a:lnTo>
                    <a:pt x="68353" y="53867"/>
                  </a:lnTo>
                  <a:lnTo>
                    <a:pt x="65571" y="55914"/>
                  </a:lnTo>
                  <a:lnTo>
                    <a:pt x="60859" y="57278"/>
                  </a:lnTo>
                  <a:lnTo>
                    <a:pt x="54860" y="58188"/>
                  </a:lnTo>
                  <a:lnTo>
                    <a:pt x="48004" y="58795"/>
                  </a:lnTo>
                  <a:lnTo>
                    <a:pt x="43433" y="60152"/>
                  </a:lnTo>
                  <a:lnTo>
                    <a:pt x="40385" y="62008"/>
                  </a:lnTo>
                  <a:lnTo>
                    <a:pt x="38354" y="64199"/>
                  </a:lnTo>
                  <a:lnTo>
                    <a:pt x="36999" y="66612"/>
                  </a:lnTo>
                  <a:lnTo>
                    <a:pt x="35494" y="71833"/>
                  </a:lnTo>
                  <a:lnTo>
                    <a:pt x="38903" y="76464"/>
                  </a:lnTo>
                  <a:lnTo>
                    <a:pt x="44986" y="82408"/>
                  </a:lnTo>
                  <a:lnTo>
                    <a:pt x="59046" y="94729"/>
                  </a:lnTo>
                  <a:lnTo>
                    <a:pt x="68471" y="103379"/>
                  </a:lnTo>
                  <a:lnTo>
                    <a:pt x="79131" y="113604"/>
                  </a:lnTo>
                  <a:lnTo>
                    <a:pt x="84187" y="117646"/>
                  </a:lnTo>
                  <a:lnTo>
                    <a:pt x="90415" y="122246"/>
                  </a:lnTo>
                  <a:lnTo>
                    <a:pt x="97424" y="127217"/>
                  </a:lnTo>
                  <a:lnTo>
                    <a:pt x="104002" y="132437"/>
                  </a:lnTo>
                  <a:lnTo>
                    <a:pt x="110292" y="137822"/>
                  </a:lnTo>
                  <a:lnTo>
                    <a:pt x="116391" y="143316"/>
                  </a:lnTo>
                  <a:lnTo>
                    <a:pt x="120457" y="147931"/>
                  </a:lnTo>
                  <a:lnTo>
                    <a:pt x="123167" y="151961"/>
                  </a:lnTo>
                  <a:lnTo>
                    <a:pt x="124974" y="155600"/>
                  </a:lnTo>
                  <a:lnTo>
                    <a:pt x="126179" y="160884"/>
                  </a:lnTo>
                  <a:lnTo>
                    <a:pt x="126982" y="167263"/>
                  </a:lnTo>
                  <a:lnTo>
                    <a:pt x="127517" y="174374"/>
                  </a:lnTo>
                  <a:lnTo>
                    <a:pt x="126922" y="180067"/>
                  </a:lnTo>
                  <a:lnTo>
                    <a:pt x="125572" y="184814"/>
                  </a:lnTo>
                  <a:lnTo>
                    <a:pt x="121113" y="194727"/>
                  </a:lnTo>
                  <a:lnTo>
                    <a:pt x="118842" y="196493"/>
                  </a:lnTo>
                  <a:lnTo>
                    <a:pt x="115423" y="198623"/>
                  </a:lnTo>
                  <a:lnTo>
                    <a:pt x="111239" y="200996"/>
                  </a:lnTo>
                  <a:lnTo>
                    <a:pt x="107497" y="203530"/>
                  </a:lnTo>
                  <a:lnTo>
                    <a:pt x="104050" y="206172"/>
                  </a:lnTo>
                  <a:lnTo>
                    <a:pt x="100799" y="208885"/>
                  </a:lnTo>
                  <a:lnTo>
                    <a:pt x="96727" y="211647"/>
                  </a:lnTo>
                  <a:lnTo>
                    <a:pt x="92108" y="214441"/>
                  </a:lnTo>
                  <a:lnTo>
                    <a:pt x="87123" y="217255"/>
                  </a:lnTo>
                  <a:lnTo>
                    <a:pt x="82847" y="219132"/>
                  </a:lnTo>
                  <a:lnTo>
                    <a:pt x="79044" y="220383"/>
                  </a:lnTo>
                  <a:lnTo>
                    <a:pt x="75556" y="221217"/>
                  </a:lnTo>
                  <a:lnTo>
                    <a:pt x="72278" y="222726"/>
                  </a:lnTo>
                  <a:lnTo>
                    <a:pt x="69141" y="224684"/>
                  </a:lnTo>
                  <a:lnTo>
                    <a:pt x="66097" y="226942"/>
                  </a:lnTo>
                  <a:lnTo>
                    <a:pt x="63115" y="228447"/>
                  </a:lnTo>
                  <a:lnTo>
                    <a:pt x="60174" y="229450"/>
                  </a:lnTo>
                  <a:lnTo>
                    <a:pt x="57261" y="230120"/>
                  </a:lnTo>
                  <a:lnTo>
                    <a:pt x="53414" y="231518"/>
                  </a:lnTo>
                  <a:lnTo>
                    <a:pt x="48945" y="233403"/>
                  </a:lnTo>
                  <a:lnTo>
                    <a:pt x="44060" y="235612"/>
                  </a:lnTo>
                  <a:lnTo>
                    <a:pt x="39851" y="237085"/>
                  </a:lnTo>
                  <a:lnTo>
                    <a:pt x="36092" y="238067"/>
                  </a:lnTo>
                  <a:lnTo>
                    <a:pt x="32634" y="238721"/>
                  </a:lnTo>
                  <a:lnTo>
                    <a:pt x="29376" y="239157"/>
                  </a:lnTo>
                  <a:lnTo>
                    <a:pt x="26252" y="239448"/>
                  </a:lnTo>
                  <a:lnTo>
                    <a:pt x="23216" y="239643"/>
                  </a:lnTo>
                  <a:lnTo>
                    <a:pt x="21193" y="240724"/>
                  </a:lnTo>
                  <a:lnTo>
                    <a:pt x="19844" y="242398"/>
                  </a:lnTo>
                  <a:lnTo>
                    <a:pt x="8573" y="248602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PenAnnotation1396"/>
            <p:cNvSpPr/>
            <p:nvPr/>
          </p:nvSpPr>
          <p:spPr>
            <a:xfrm>
              <a:off x="2720339" y="6043612"/>
              <a:ext cx="8574" cy="240031"/>
            </a:xfrm>
            <a:custGeom>
              <a:avLst/>
              <a:gdLst/>
              <a:ahLst/>
              <a:cxnLst/>
              <a:rect l="0" t="0" r="0" b="0"/>
              <a:pathLst>
                <a:path w="8574" h="240031">
                  <a:moveTo>
                    <a:pt x="0" y="0"/>
                  </a:moveTo>
                  <a:lnTo>
                    <a:pt x="7381" y="0"/>
                  </a:lnTo>
                  <a:lnTo>
                    <a:pt x="7779" y="953"/>
                  </a:lnTo>
                  <a:lnTo>
                    <a:pt x="8043" y="2541"/>
                  </a:lnTo>
                  <a:lnTo>
                    <a:pt x="8220" y="4551"/>
                  </a:lnTo>
                  <a:lnTo>
                    <a:pt x="8468" y="11932"/>
                  </a:lnTo>
                  <a:lnTo>
                    <a:pt x="8564" y="28620"/>
                  </a:lnTo>
                  <a:lnTo>
                    <a:pt x="7614" y="31462"/>
                  </a:lnTo>
                  <a:lnTo>
                    <a:pt x="6029" y="34310"/>
                  </a:lnTo>
                  <a:lnTo>
                    <a:pt x="1191" y="41173"/>
                  </a:lnTo>
                  <a:lnTo>
                    <a:pt x="1747" y="46499"/>
                  </a:lnTo>
                  <a:lnTo>
                    <a:pt x="3070" y="54812"/>
                  </a:lnTo>
                  <a:lnTo>
                    <a:pt x="4904" y="65116"/>
                  </a:lnTo>
                  <a:lnTo>
                    <a:pt x="6127" y="72939"/>
                  </a:lnTo>
                  <a:lnTo>
                    <a:pt x="6942" y="79106"/>
                  </a:lnTo>
                  <a:lnTo>
                    <a:pt x="8251" y="91297"/>
                  </a:lnTo>
                  <a:lnTo>
                    <a:pt x="8509" y="132863"/>
                  </a:lnTo>
                  <a:lnTo>
                    <a:pt x="8573" y="240030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PenAnnotation1397"/>
            <p:cNvSpPr/>
            <p:nvPr/>
          </p:nvSpPr>
          <p:spPr>
            <a:xfrm>
              <a:off x="2773353" y="6069329"/>
              <a:ext cx="161300" cy="137162"/>
            </a:xfrm>
            <a:custGeom>
              <a:avLst/>
              <a:gdLst/>
              <a:ahLst/>
              <a:cxnLst/>
              <a:rect l="0" t="0" r="0" b="0"/>
              <a:pathLst>
                <a:path w="161300" h="137162">
                  <a:moveTo>
                    <a:pt x="75574" y="0"/>
                  </a:moveTo>
                  <a:lnTo>
                    <a:pt x="71023" y="9103"/>
                  </a:lnTo>
                  <a:lnTo>
                    <a:pt x="67778" y="13689"/>
                  </a:lnTo>
                  <a:lnTo>
                    <a:pt x="63709" y="18651"/>
                  </a:lnTo>
                  <a:lnTo>
                    <a:pt x="55061" y="28292"/>
                  </a:lnTo>
                  <a:lnTo>
                    <a:pt x="48042" y="35753"/>
                  </a:lnTo>
                  <a:lnTo>
                    <a:pt x="38736" y="45307"/>
                  </a:lnTo>
                  <a:lnTo>
                    <a:pt x="36727" y="48303"/>
                  </a:lnTo>
                  <a:lnTo>
                    <a:pt x="35389" y="51252"/>
                  </a:lnTo>
                  <a:lnTo>
                    <a:pt x="34496" y="54170"/>
                  </a:lnTo>
                  <a:lnTo>
                    <a:pt x="32949" y="57069"/>
                  </a:lnTo>
                  <a:lnTo>
                    <a:pt x="30965" y="59954"/>
                  </a:lnTo>
                  <a:lnTo>
                    <a:pt x="25487" y="66877"/>
                  </a:lnTo>
                  <a:lnTo>
                    <a:pt x="22198" y="70363"/>
                  </a:lnTo>
                  <a:lnTo>
                    <a:pt x="19988" y="72627"/>
                  </a:lnTo>
                  <a:lnTo>
                    <a:pt x="18514" y="75088"/>
                  </a:lnTo>
                  <a:lnTo>
                    <a:pt x="17531" y="77682"/>
                  </a:lnTo>
                  <a:lnTo>
                    <a:pt x="16877" y="80363"/>
                  </a:lnTo>
                  <a:lnTo>
                    <a:pt x="15487" y="83103"/>
                  </a:lnTo>
                  <a:lnTo>
                    <a:pt x="13609" y="85882"/>
                  </a:lnTo>
                  <a:lnTo>
                    <a:pt x="11404" y="88688"/>
                  </a:lnTo>
                  <a:lnTo>
                    <a:pt x="8981" y="91510"/>
                  </a:lnTo>
                  <a:lnTo>
                    <a:pt x="6414" y="94345"/>
                  </a:lnTo>
                  <a:lnTo>
                    <a:pt x="0" y="101186"/>
                  </a:lnTo>
                  <a:lnTo>
                    <a:pt x="1379" y="101748"/>
                  </a:lnTo>
                  <a:lnTo>
                    <a:pt x="4203" y="102122"/>
                  </a:lnTo>
                  <a:lnTo>
                    <a:pt x="7991" y="102372"/>
                  </a:lnTo>
                  <a:lnTo>
                    <a:pt x="12421" y="103491"/>
                  </a:lnTo>
                  <a:lnTo>
                    <a:pt x="17279" y="105189"/>
                  </a:lnTo>
                  <a:lnTo>
                    <a:pt x="22424" y="107274"/>
                  </a:lnTo>
                  <a:lnTo>
                    <a:pt x="28710" y="108664"/>
                  </a:lnTo>
                  <a:lnTo>
                    <a:pt x="35759" y="109590"/>
                  </a:lnTo>
                  <a:lnTo>
                    <a:pt x="49306" y="110620"/>
                  </a:lnTo>
                  <a:lnTo>
                    <a:pt x="58502" y="111077"/>
                  </a:lnTo>
                  <a:lnTo>
                    <a:pt x="63240" y="112152"/>
                  </a:lnTo>
                  <a:lnTo>
                    <a:pt x="68304" y="113821"/>
                  </a:lnTo>
                  <a:lnTo>
                    <a:pt x="73585" y="115886"/>
                  </a:lnTo>
                  <a:lnTo>
                    <a:pt x="78058" y="117262"/>
                  </a:lnTo>
                  <a:lnTo>
                    <a:pt x="81992" y="118180"/>
                  </a:lnTo>
                  <a:lnTo>
                    <a:pt x="85568" y="118792"/>
                  </a:lnTo>
                  <a:lnTo>
                    <a:pt x="93666" y="121105"/>
                  </a:lnTo>
                  <a:lnTo>
                    <a:pt x="117905" y="128755"/>
                  </a:lnTo>
                  <a:lnTo>
                    <a:pt x="127607" y="131557"/>
                  </a:lnTo>
                  <a:lnTo>
                    <a:pt x="135028" y="133425"/>
                  </a:lnTo>
                  <a:lnTo>
                    <a:pt x="161299" y="137161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PenAnnotation1398"/>
            <p:cNvSpPr/>
            <p:nvPr/>
          </p:nvSpPr>
          <p:spPr>
            <a:xfrm>
              <a:off x="2806064" y="6112192"/>
              <a:ext cx="94299" cy="265749"/>
            </a:xfrm>
            <a:custGeom>
              <a:avLst/>
              <a:gdLst/>
              <a:ahLst/>
              <a:cxnLst/>
              <a:rect l="0" t="0" r="0" b="0"/>
              <a:pathLst>
                <a:path w="94299" h="265749">
                  <a:moveTo>
                    <a:pt x="94298" y="0"/>
                  </a:moveTo>
                  <a:lnTo>
                    <a:pt x="89747" y="13653"/>
                  </a:lnTo>
                  <a:lnTo>
                    <a:pt x="88406" y="18627"/>
                  </a:lnTo>
                  <a:lnTo>
                    <a:pt x="86917" y="26694"/>
                  </a:lnTo>
                  <a:lnTo>
                    <a:pt x="85568" y="30179"/>
                  </a:lnTo>
                  <a:lnTo>
                    <a:pt x="83715" y="33454"/>
                  </a:lnTo>
                  <a:lnTo>
                    <a:pt x="81528" y="36590"/>
                  </a:lnTo>
                  <a:lnTo>
                    <a:pt x="79117" y="40586"/>
                  </a:lnTo>
                  <a:lnTo>
                    <a:pt x="76557" y="45155"/>
                  </a:lnTo>
                  <a:lnTo>
                    <a:pt x="73898" y="50106"/>
                  </a:lnTo>
                  <a:lnTo>
                    <a:pt x="72126" y="55312"/>
                  </a:lnTo>
                  <a:lnTo>
                    <a:pt x="70944" y="60687"/>
                  </a:lnTo>
                  <a:lnTo>
                    <a:pt x="70156" y="66176"/>
                  </a:lnTo>
                  <a:lnTo>
                    <a:pt x="68679" y="71740"/>
                  </a:lnTo>
                  <a:lnTo>
                    <a:pt x="66741" y="77354"/>
                  </a:lnTo>
                  <a:lnTo>
                    <a:pt x="64496" y="83002"/>
                  </a:lnTo>
                  <a:lnTo>
                    <a:pt x="63000" y="89625"/>
                  </a:lnTo>
                  <a:lnTo>
                    <a:pt x="62003" y="96897"/>
                  </a:lnTo>
                  <a:lnTo>
                    <a:pt x="61338" y="104604"/>
                  </a:lnTo>
                  <a:lnTo>
                    <a:pt x="58037" y="116408"/>
                  </a:lnTo>
                  <a:lnTo>
                    <a:pt x="52979" y="130946"/>
                  </a:lnTo>
                  <a:lnTo>
                    <a:pt x="46749" y="147305"/>
                  </a:lnTo>
                  <a:lnTo>
                    <a:pt x="42597" y="160115"/>
                  </a:lnTo>
                  <a:lnTo>
                    <a:pt x="39828" y="170561"/>
                  </a:lnTo>
                  <a:lnTo>
                    <a:pt x="37982" y="179430"/>
                  </a:lnTo>
                  <a:lnTo>
                    <a:pt x="34847" y="187248"/>
                  </a:lnTo>
                  <a:lnTo>
                    <a:pt x="30851" y="194364"/>
                  </a:lnTo>
                  <a:lnTo>
                    <a:pt x="26283" y="201014"/>
                  </a:lnTo>
                  <a:lnTo>
                    <a:pt x="23237" y="207352"/>
                  </a:lnTo>
                  <a:lnTo>
                    <a:pt x="21207" y="213482"/>
                  </a:lnTo>
                  <a:lnTo>
                    <a:pt x="19853" y="219474"/>
                  </a:lnTo>
                  <a:lnTo>
                    <a:pt x="17998" y="226326"/>
                  </a:lnTo>
                  <a:lnTo>
                    <a:pt x="15809" y="233752"/>
                  </a:lnTo>
                  <a:lnTo>
                    <a:pt x="0" y="265748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PenAnnotation1399"/>
            <p:cNvSpPr/>
            <p:nvPr/>
          </p:nvSpPr>
          <p:spPr>
            <a:xfrm>
              <a:off x="3243262" y="6095047"/>
              <a:ext cx="15954" cy="171451"/>
            </a:xfrm>
            <a:custGeom>
              <a:avLst/>
              <a:gdLst/>
              <a:ahLst/>
              <a:cxnLst/>
              <a:rect l="0" t="0" r="0" b="0"/>
              <a:pathLst>
                <a:path w="15954" h="171451">
                  <a:moveTo>
                    <a:pt x="8572" y="0"/>
                  </a:moveTo>
                  <a:lnTo>
                    <a:pt x="8572" y="9102"/>
                  </a:lnTo>
                  <a:lnTo>
                    <a:pt x="9525" y="12736"/>
                  </a:lnTo>
                  <a:lnTo>
                    <a:pt x="11113" y="16110"/>
                  </a:lnTo>
                  <a:lnTo>
                    <a:pt x="15953" y="23820"/>
                  </a:lnTo>
                  <a:lnTo>
                    <a:pt x="15398" y="25405"/>
                  </a:lnTo>
                  <a:lnTo>
                    <a:pt x="14075" y="27414"/>
                  </a:lnTo>
                  <a:lnTo>
                    <a:pt x="12241" y="29706"/>
                  </a:lnTo>
                  <a:lnTo>
                    <a:pt x="11018" y="33139"/>
                  </a:lnTo>
                  <a:lnTo>
                    <a:pt x="10203" y="37333"/>
                  </a:lnTo>
                  <a:lnTo>
                    <a:pt x="9659" y="42033"/>
                  </a:lnTo>
                  <a:lnTo>
                    <a:pt x="9297" y="47073"/>
                  </a:lnTo>
                  <a:lnTo>
                    <a:pt x="9056" y="52337"/>
                  </a:lnTo>
                  <a:lnTo>
                    <a:pt x="8716" y="66307"/>
                  </a:lnTo>
                  <a:lnTo>
                    <a:pt x="8668" y="69922"/>
                  </a:lnTo>
                  <a:lnTo>
                    <a:pt x="7684" y="74238"/>
                  </a:lnTo>
                  <a:lnTo>
                    <a:pt x="6075" y="79019"/>
                  </a:lnTo>
                  <a:lnTo>
                    <a:pt x="4050" y="84112"/>
                  </a:lnTo>
                  <a:lnTo>
                    <a:pt x="2700" y="89412"/>
                  </a:lnTo>
                  <a:lnTo>
                    <a:pt x="1800" y="94851"/>
                  </a:lnTo>
                  <a:lnTo>
                    <a:pt x="1200" y="100381"/>
                  </a:lnTo>
                  <a:lnTo>
                    <a:pt x="800" y="105973"/>
                  </a:lnTo>
                  <a:lnTo>
                    <a:pt x="533" y="111606"/>
                  </a:lnTo>
                  <a:lnTo>
                    <a:pt x="158" y="126096"/>
                  </a:lnTo>
                  <a:lnTo>
                    <a:pt x="0" y="171450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PenAnnotation1400"/>
            <p:cNvSpPr/>
            <p:nvPr/>
          </p:nvSpPr>
          <p:spPr>
            <a:xfrm>
              <a:off x="3320414" y="6077902"/>
              <a:ext cx="145734" cy="205741"/>
            </a:xfrm>
            <a:custGeom>
              <a:avLst/>
              <a:gdLst/>
              <a:ahLst/>
              <a:cxnLst/>
              <a:rect l="0" t="0" r="0" b="0"/>
              <a:pathLst>
                <a:path w="145734" h="205741">
                  <a:moveTo>
                    <a:pt x="145733" y="0"/>
                  </a:moveTo>
                  <a:lnTo>
                    <a:pt x="111659" y="0"/>
                  </a:lnTo>
                  <a:lnTo>
                    <a:pt x="103967" y="953"/>
                  </a:lnTo>
                  <a:lnTo>
                    <a:pt x="94076" y="2540"/>
                  </a:lnTo>
                  <a:lnTo>
                    <a:pt x="82720" y="4551"/>
                  </a:lnTo>
                  <a:lnTo>
                    <a:pt x="74197" y="6844"/>
                  </a:lnTo>
                  <a:lnTo>
                    <a:pt x="67562" y="9325"/>
                  </a:lnTo>
                  <a:lnTo>
                    <a:pt x="62187" y="11932"/>
                  </a:lnTo>
                  <a:lnTo>
                    <a:pt x="57651" y="13670"/>
                  </a:lnTo>
                  <a:lnTo>
                    <a:pt x="53674" y="14828"/>
                  </a:lnTo>
                  <a:lnTo>
                    <a:pt x="44998" y="16687"/>
                  </a:lnTo>
                  <a:lnTo>
                    <a:pt x="41272" y="19482"/>
                  </a:lnTo>
                  <a:lnTo>
                    <a:pt x="38945" y="21560"/>
                  </a:lnTo>
                  <a:lnTo>
                    <a:pt x="38346" y="23899"/>
                  </a:lnTo>
                  <a:lnTo>
                    <a:pt x="38899" y="26410"/>
                  </a:lnTo>
                  <a:lnTo>
                    <a:pt x="42054" y="31740"/>
                  </a:lnTo>
                  <a:lnTo>
                    <a:pt x="44229" y="34495"/>
                  </a:lnTo>
                  <a:lnTo>
                    <a:pt x="46631" y="37285"/>
                  </a:lnTo>
                  <a:lnTo>
                    <a:pt x="48232" y="40096"/>
                  </a:lnTo>
                  <a:lnTo>
                    <a:pt x="50012" y="45761"/>
                  </a:lnTo>
                  <a:lnTo>
                    <a:pt x="51014" y="49754"/>
                  </a:lnTo>
                  <a:lnTo>
                    <a:pt x="53788" y="53228"/>
                  </a:lnTo>
                  <a:lnTo>
                    <a:pt x="58779" y="58669"/>
                  </a:lnTo>
                  <a:lnTo>
                    <a:pt x="61094" y="62925"/>
                  </a:lnTo>
                  <a:lnTo>
                    <a:pt x="68746" y="77814"/>
                  </a:lnTo>
                  <a:lnTo>
                    <a:pt x="73453" y="85214"/>
                  </a:lnTo>
                  <a:lnTo>
                    <a:pt x="78497" y="92052"/>
                  </a:lnTo>
                  <a:lnTo>
                    <a:pt x="83764" y="98515"/>
                  </a:lnTo>
                  <a:lnTo>
                    <a:pt x="88228" y="105682"/>
                  </a:lnTo>
                  <a:lnTo>
                    <a:pt x="92156" y="113317"/>
                  </a:lnTo>
                  <a:lnTo>
                    <a:pt x="95728" y="121265"/>
                  </a:lnTo>
                  <a:lnTo>
                    <a:pt x="97156" y="129421"/>
                  </a:lnTo>
                  <a:lnTo>
                    <a:pt x="97156" y="137716"/>
                  </a:lnTo>
                  <a:lnTo>
                    <a:pt x="96203" y="146103"/>
                  </a:lnTo>
                  <a:lnTo>
                    <a:pt x="95568" y="152647"/>
                  </a:lnTo>
                  <a:lnTo>
                    <a:pt x="95145" y="157963"/>
                  </a:lnTo>
                  <a:lnTo>
                    <a:pt x="94863" y="162458"/>
                  </a:lnTo>
                  <a:lnTo>
                    <a:pt x="93722" y="166408"/>
                  </a:lnTo>
                  <a:lnTo>
                    <a:pt x="92009" y="169994"/>
                  </a:lnTo>
                  <a:lnTo>
                    <a:pt x="89915" y="173337"/>
                  </a:lnTo>
                  <a:lnTo>
                    <a:pt x="85661" y="176518"/>
                  </a:lnTo>
                  <a:lnTo>
                    <a:pt x="79967" y="179592"/>
                  </a:lnTo>
                  <a:lnTo>
                    <a:pt x="73314" y="182592"/>
                  </a:lnTo>
                  <a:lnTo>
                    <a:pt x="67926" y="184594"/>
                  </a:lnTo>
                  <a:lnTo>
                    <a:pt x="63382" y="185927"/>
                  </a:lnTo>
                  <a:lnTo>
                    <a:pt x="59400" y="186817"/>
                  </a:lnTo>
                  <a:lnTo>
                    <a:pt x="54840" y="188362"/>
                  </a:lnTo>
                  <a:lnTo>
                    <a:pt x="49895" y="190345"/>
                  </a:lnTo>
                  <a:lnTo>
                    <a:pt x="44693" y="192619"/>
                  </a:lnTo>
                  <a:lnTo>
                    <a:pt x="40273" y="194136"/>
                  </a:lnTo>
                  <a:lnTo>
                    <a:pt x="36374" y="195146"/>
                  </a:lnTo>
                  <a:lnTo>
                    <a:pt x="32822" y="195820"/>
                  </a:lnTo>
                  <a:lnTo>
                    <a:pt x="27597" y="197221"/>
                  </a:lnTo>
                  <a:lnTo>
                    <a:pt x="0" y="205740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PenAnnotation1401"/>
            <p:cNvSpPr/>
            <p:nvPr/>
          </p:nvSpPr>
          <p:spPr>
            <a:xfrm>
              <a:off x="3800475" y="6069329"/>
              <a:ext cx="8573" cy="154307"/>
            </a:xfrm>
            <a:custGeom>
              <a:avLst/>
              <a:gdLst/>
              <a:ahLst/>
              <a:cxnLst/>
              <a:rect l="0" t="0" r="0" b="0"/>
              <a:pathLst>
                <a:path w="8573" h="154307">
                  <a:moveTo>
                    <a:pt x="8572" y="0"/>
                  </a:moveTo>
                  <a:lnTo>
                    <a:pt x="8572" y="4552"/>
                  </a:lnTo>
                  <a:lnTo>
                    <a:pt x="7620" y="6844"/>
                  </a:lnTo>
                  <a:lnTo>
                    <a:pt x="6032" y="9325"/>
                  </a:lnTo>
                  <a:lnTo>
                    <a:pt x="4021" y="11932"/>
                  </a:lnTo>
                  <a:lnTo>
                    <a:pt x="2680" y="14623"/>
                  </a:lnTo>
                  <a:lnTo>
                    <a:pt x="1787" y="17368"/>
                  </a:lnTo>
                  <a:lnTo>
                    <a:pt x="1191" y="20152"/>
                  </a:lnTo>
                  <a:lnTo>
                    <a:pt x="1747" y="26770"/>
                  </a:lnTo>
                  <a:lnTo>
                    <a:pt x="3069" y="35944"/>
                  </a:lnTo>
                  <a:lnTo>
                    <a:pt x="4903" y="46824"/>
                  </a:lnTo>
                  <a:lnTo>
                    <a:pt x="6126" y="55981"/>
                  </a:lnTo>
                  <a:lnTo>
                    <a:pt x="6942" y="63991"/>
                  </a:lnTo>
                  <a:lnTo>
                    <a:pt x="7485" y="71236"/>
                  </a:lnTo>
                  <a:lnTo>
                    <a:pt x="6895" y="78923"/>
                  </a:lnTo>
                  <a:lnTo>
                    <a:pt x="5549" y="86906"/>
                  </a:lnTo>
                  <a:lnTo>
                    <a:pt x="3699" y="95085"/>
                  </a:lnTo>
                  <a:lnTo>
                    <a:pt x="2466" y="102443"/>
                  </a:lnTo>
                  <a:lnTo>
                    <a:pt x="1644" y="109253"/>
                  </a:lnTo>
                  <a:lnTo>
                    <a:pt x="1096" y="115698"/>
                  </a:lnTo>
                  <a:lnTo>
                    <a:pt x="730" y="121900"/>
                  </a:lnTo>
                  <a:lnTo>
                    <a:pt x="324" y="133871"/>
                  </a:lnTo>
                  <a:lnTo>
                    <a:pt x="0" y="154306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PenAnnotation1402"/>
            <p:cNvSpPr/>
            <p:nvPr/>
          </p:nvSpPr>
          <p:spPr>
            <a:xfrm>
              <a:off x="3853123" y="6052185"/>
              <a:ext cx="170237" cy="171448"/>
            </a:xfrm>
            <a:custGeom>
              <a:avLst/>
              <a:gdLst/>
              <a:ahLst/>
              <a:cxnLst/>
              <a:rect l="0" t="0" r="0" b="0"/>
              <a:pathLst>
                <a:path w="170237" h="171448">
                  <a:moveTo>
                    <a:pt x="170236" y="0"/>
                  </a:moveTo>
                  <a:lnTo>
                    <a:pt x="130817" y="0"/>
                  </a:lnTo>
                  <a:lnTo>
                    <a:pt x="128716" y="952"/>
                  </a:lnTo>
                  <a:lnTo>
                    <a:pt x="123843" y="4551"/>
                  </a:lnTo>
                  <a:lnTo>
                    <a:pt x="120258" y="5891"/>
                  </a:lnTo>
                  <a:lnTo>
                    <a:pt x="115963" y="6785"/>
                  </a:lnTo>
                  <a:lnTo>
                    <a:pt x="111194" y="7381"/>
                  </a:lnTo>
                  <a:lnTo>
                    <a:pt x="106110" y="8730"/>
                  </a:lnTo>
                  <a:lnTo>
                    <a:pt x="100815" y="10583"/>
                  </a:lnTo>
                  <a:lnTo>
                    <a:pt x="95380" y="12770"/>
                  </a:lnTo>
                  <a:lnTo>
                    <a:pt x="90805" y="15181"/>
                  </a:lnTo>
                  <a:lnTo>
                    <a:pt x="86802" y="17741"/>
                  </a:lnTo>
                  <a:lnTo>
                    <a:pt x="83181" y="20400"/>
                  </a:lnTo>
                  <a:lnTo>
                    <a:pt x="77909" y="25982"/>
                  </a:lnTo>
                  <a:lnTo>
                    <a:pt x="71538" y="33514"/>
                  </a:lnTo>
                  <a:lnTo>
                    <a:pt x="64432" y="42345"/>
                  </a:lnTo>
                  <a:lnTo>
                    <a:pt x="58743" y="49185"/>
                  </a:lnTo>
                  <a:lnTo>
                    <a:pt x="53998" y="54698"/>
                  </a:lnTo>
                  <a:lnTo>
                    <a:pt x="49881" y="59325"/>
                  </a:lnTo>
                  <a:lnTo>
                    <a:pt x="42768" y="67006"/>
                  </a:lnTo>
                  <a:lnTo>
                    <a:pt x="33408" y="76686"/>
                  </a:lnTo>
                  <a:lnTo>
                    <a:pt x="30440" y="79699"/>
                  </a:lnTo>
                  <a:lnTo>
                    <a:pt x="25604" y="87422"/>
                  </a:lnTo>
                  <a:lnTo>
                    <a:pt x="19522" y="98287"/>
                  </a:lnTo>
                  <a:lnTo>
                    <a:pt x="12611" y="111244"/>
                  </a:lnTo>
                  <a:lnTo>
                    <a:pt x="8002" y="121788"/>
                  </a:lnTo>
                  <a:lnTo>
                    <a:pt x="4931" y="130722"/>
                  </a:lnTo>
                  <a:lnTo>
                    <a:pt x="2882" y="138583"/>
                  </a:lnTo>
                  <a:lnTo>
                    <a:pt x="1517" y="144776"/>
                  </a:lnTo>
                  <a:lnTo>
                    <a:pt x="607" y="149857"/>
                  </a:lnTo>
                  <a:lnTo>
                    <a:pt x="0" y="154197"/>
                  </a:lnTo>
                  <a:lnTo>
                    <a:pt x="548" y="157090"/>
                  </a:lnTo>
                  <a:lnTo>
                    <a:pt x="1866" y="159019"/>
                  </a:lnTo>
                  <a:lnTo>
                    <a:pt x="5870" y="162115"/>
                  </a:lnTo>
                  <a:lnTo>
                    <a:pt x="10825" y="166666"/>
                  </a:lnTo>
                  <a:lnTo>
                    <a:pt x="14418" y="170032"/>
                  </a:lnTo>
                  <a:lnTo>
                    <a:pt x="15876" y="170505"/>
                  </a:lnTo>
                  <a:lnTo>
                    <a:pt x="20034" y="171030"/>
                  </a:lnTo>
                  <a:lnTo>
                    <a:pt x="23429" y="171170"/>
                  </a:lnTo>
                  <a:lnTo>
                    <a:pt x="37309" y="171367"/>
                  </a:lnTo>
                  <a:lnTo>
                    <a:pt x="77157" y="171447"/>
                  </a:lnTo>
                  <a:lnTo>
                    <a:pt x="80561" y="170495"/>
                  </a:lnTo>
                  <a:lnTo>
                    <a:pt x="83783" y="168908"/>
                  </a:lnTo>
                  <a:lnTo>
                    <a:pt x="86883" y="166898"/>
                  </a:lnTo>
                  <a:lnTo>
                    <a:pt x="88950" y="164605"/>
                  </a:lnTo>
                  <a:lnTo>
                    <a:pt x="90328" y="162124"/>
                  </a:lnTo>
                  <a:lnTo>
                    <a:pt x="91246" y="159518"/>
                  </a:lnTo>
                  <a:lnTo>
                    <a:pt x="93764" y="156828"/>
                  </a:lnTo>
                  <a:lnTo>
                    <a:pt x="97347" y="154082"/>
                  </a:lnTo>
                  <a:lnTo>
                    <a:pt x="107684" y="147381"/>
                  </a:lnTo>
                  <a:lnTo>
                    <a:pt x="109485" y="144927"/>
                  </a:lnTo>
                  <a:lnTo>
                    <a:pt x="111638" y="141385"/>
                  </a:lnTo>
                  <a:lnTo>
                    <a:pt x="114026" y="137119"/>
                  </a:lnTo>
                  <a:lnTo>
                    <a:pt x="116570" y="133323"/>
                  </a:lnTo>
                  <a:lnTo>
                    <a:pt x="119219" y="129839"/>
                  </a:lnTo>
                  <a:lnTo>
                    <a:pt x="121938" y="126564"/>
                  </a:lnTo>
                  <a:lnTo>
                    <a:pt x="122797" y="122476"/>
                  </a:lnTo>
                  <a:lnTo>
                    <a:pt x="122418" y="117846"/>
                  </a:lnTo>
                  <a:lnTo>
                    <a:pt x="121212" y="112854"/>
                  </a:lnTo>
                  <a:lnTo>
                    <a:pt x="120409" y="108573"/>
                  </a:lnTo>
                  <a:lnTo>
                    <a:pt x="119873" y="104767"/>
                  </a:lnTo>
                  <a:lnTo>
                    <a:pt x="119516" y="101277"/>
                  </a:lnTo>
                  <a:lnTo>
                    <a:pt x="118325" y="98951"/>
                  </a:lnTo>
                  <a:lnTo>
                    <a:pt x="116579" y="97399"/>
                  </a:lnTo>
                  <a:lnTo>
                    <a:pt x="114462" y="96366"/>
                  </a:lnTo>
                  <a:lnTo>
                    <a:pt x="109570" y="95216"/>
                  </a:lnTo>
                  <a:lnTo>
                    <a:pt x="106932" y="94910"/>
                  </a:lnTo>
                  <a:lnTo>
                    <a:pt x="104221" y="94706"/>
                  </a:lnTo>
                  <a:lnTo>
                    <a:pt x="101461" y="94570"/>
                  </a:lnTo>
                  <a:lnTo>
                    <a:pt x="58794" y="94297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PenAnnotation1403"/>
            <p:cNvSpPr/>
            <p:nvPr/>
          </p:nvSpPr>
          <p:spPr>
            <a:xfrm>
              <a:off x="4297679" y="6052185"/>
              <a:ext cx="2542" cy="1"/>
            </a:xfrm>
            <a:custGeom>
              <a:avLst/>
              <a:gdLst/>
              <a:ahLst/>
              <a:cxnLst/>
              <a:rect l="0" t="0" r="0" b="0"/>
              <a:pathLst>
                <a:path w="2542" h="1">
                  <a:moveTo>
                    <a:pt x="0" y="0"/>
                  </a:moveTo>
                  <a:lnTo>
                    <a:pt x="2541" y="0"/>
                  </a:lnTo>
                  <a:close/>
                </a:path>
              </a:pathLst>
            </a:custGeom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PenAnnotation1404"/>
            <p:cNvSpPr/>
            <p:nvPr/>
          </p:nvSpPr>
          <p:spPr>
            <a:xfrm>
              <a:off x="4301313" y="6052185"/>
              <a:ext cx="30658" cy="205741"/>
            </a:xfrm>
            <a:custGeom>
              <a:avLst/>
              <a:gdLst/>
              <a:ahLst/>
              <a:cxnLst/>
              <a:rect l="0" t="0" r="0" b="0"/>
              <a:pathLst>
                <a:path w="30658" h="205741">
                  <a:moveTo>
                    <a:pt x="4939" y="0"/>
                  </a:moveTo>
                  <a:lnTo>
                    <a:pt x="4939" y="4551"/>
                  </a:lnTo>
                  <a:lnTo>
                    <a:pt x="3987" y="5891"/>
                  </a:lnTo>
                  <a:lnTo>
                    <a:pt x="2399" y="6785"/>
                  </a:lnTo>
                  <a:lnTo>
                    <a:pt x="389" y="7381"/>
                  </a:lnTo>
                  <a:lnTo>
                    <a:pt x="0" y="8730"/>
                  </a:lnTo>
                  <a:lnTo>
                    <a:pt x="694" y="10583"/>
                  </a:lnTo>
                  <a:lnTo>
                    <a:pt x="4101" y="15849"/>
                  </a:lnTo>
                  <a:lnTo>
                    <a:pt x="4690" y="21312"/>
                  </a:lnTo>
                  <a:lnTo>
                    <a:pt x="4866" y="38064"/>
                  </a:lnTo>
                  <a:lnTo>
                    <a:pt x="4933" y="101429"/>
                  </a:lnTo>
                  <a:lnTo>
                    <a:pt x="5887" y="114292"/>
                  </a:lnTo>
                  <a:lnTo>
                    <a:pt x="7476" y="123819"/>
                  </a:lnTo>
                  <a:lnTo>
                    <a:pt x="11782" y="139804"/>
                  </a:lnTo>
                  <a:lnTo>
                    <a:pt x="16870" y="159607"/>
                  </a:lnTo>
                  <a:lnTo>
                    <a:pt x="19560" y="167364"/>
                  </a:lnTo>
                  <a:lnTo>
                    <a:pt x="22307" y="173489"/>
                  </a:lnTo>
                  <a:lnTo>
                    <a:pt x="25090" y="178524"/>
                  </a:lnTo>
                  <a:lnTo>
                    <a:pt x="26946" y="182834"/>
                  </a:lnTo>
                  <a:lnTo>
                    <a:pt x="28183" y="186658"/>
                  </a:lnTo>
                  <a:lnTo>
                    <a:pt x="29007" y="190162"/>
                  </a:lnTo>
                  <a:lnTo>
                    <a:pt x="29557" y="193450"/>
                  </a:lnTo>
                  <a:lnTo>
                    <a:pt x="29923" y="196594"/>
                  </a:lnTo>
                  <a:lnTo>
                    <a:pt x="30657" y="205740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PenAnnotation1405"/>
            <p:cNvSpPr/>
            <p:nvPr/>
          </p:nvSpPr>
          <p:spPr>
            <a:xfrm>
              <a:off x="4400550" y="6053481"/>
              <a:ext cx="75935" cy="204445"/>
            </a:xfrm>
            <a:custGeom>
              <a:avLst/>
              <a:gdLst/>
              <a:ahLst/>
              <a:cxnLst/>
              <a:rect l="0" t="0" r="0" b="0"/>
              <a:pathLst>
                <a:path w="75935" h="204445">
                  <a:moveTo>
                    <a:pt x="0" y="15848"/>
                  </a:moveTo>
                  <a:lnTo>
                    <a:pt x="13652" y="11298"/>
                  </a:lnTo>
                  <a:lnTo>
                    <a:pt x="21483" y="9957"/>
                  </a:lnTo>
                  <a:lnTo>
                    <a:pt x="30515" y="9064"/>
                  </a:lnTo>
                  <a:lnTo>
                    <a:pt x="40346" y="8467"/>
                  </a:lnTo>
                  <a:lnTo>
                    <a:pt x="48804" y="7118"/>
                  </a:lnTo>
                  <a:lnTo>
                    <a:pt x="56349" y="5266"/>
                  </a:lnTo>
                  <a:lnTo>
                    <a:pt x="73043" y="0"/>
                  </a:lnTo>
                  <a:lnTo>
                    <a:pt x="74412" y="1473"/>
                  </a:lnTo>
                  <a:lnTo>
                    <a:pt x="75326" y="4360"/>
                  </a:lnTo>
                  <a:lnTo>
                    <a:pt x="75934" y="8190"/>
                  </a:lnTo>
                  <a:lnTo>
                    <a:pt x="75388" y="13600"/>
                  </a:lnTo>
                  <a:lnTo>
                    <a:pt x="74071" y="20065"/>
                  </a:lnTo>
                  <a:lnTo>
                    <a:pt x="72240" y="27232"/>
                  </a:lnTo>
                  <a:lnTo>
                    <a:pt x="69115" y="37725"/>
                  </a:lnTo>
                  <a:lnTo>
                    <a:pt x="60562" y="64624"/>
                  </a:lnTo>
                  <a:lnTo>
                    <a:pt x="55615" y="81703"/>
                  </a:lnTo>
                  <a:lnTo>
                    <a:pt x="45037" y="121000"/>
                  </a:lnTo>
                  <a:lnTo>
                    <a:pt x="41454" y="138337"/>
                  </a:lnTo>
                  <a:lnTo>
                    <a:pt x="39066" y="153705"/>
                  </a:lnTo>
                  <a:lnTo>
                    <a:pt x="34290" y="204444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PenAnnotation1406"/>
            <p:cNvSpPr/>
            <p:nvPr/>
          </p:nvSpPr>
          <p:spPr>
            <a:xfrm>
              <a:off x="4820611" y="6052185"/>
              <a:ext cx="8565" cy="257176"/>
            </a:xfrm>
            <a:custGeom>
              <a:avLst/>
              <a:gdLst/>
              <a:ahLst/>
              <a:cxnLst/>
              <a:rect l="0" t="0" r="0" b="0"/>
              <a:pathLst>
                <a:path w="8565" h="257176">
                  <a:moveTo>
                    <a:pt x="8564" y="0"/>
                  </a:moveTo>
                  <a:lnTo>
                    <a:pt x="8564" y="11931"/>
                  </a:lnTo>
                  <a:lnTo>
                    <a:pt x="7611" y="15574"/>
                  </a:lnTo>
                  <a:lnTo>
                    <a:pt x="6024" y="19908"/>
                  </a:lnTo>
                  <a:lnTo>
                    <a:pt x="4013" y="24702"/>
                  </a:lnTo>
                  <a:lnTo>
                    <a:pt x="2672" y="28850"/>
                  </a:lnTo>
                  <a:lnTo>
                    <a:pt x="1778" y="32568"/>
                  </a:lnTo>
                  <a:lnTo>
                    <a:pt x="1182" y="35999"/>
                  </a:lnTo>
                  <a:lnTo>
                    <a:pt x="785" y="40192"/>
                  </a:lnTo>
                  <a:lnTo>
                    <a:pt x="521" y="44892"/>
                  </a:lnTo>
                  <a:lnTo>
                    <a:pt x="226" y="54242"/>
                  </a:lnTo>
                  <a:lnTo>
                    <a:pt x="38" y="68005"/>
                  </a:lnTo>
                  <a:lnTo>
                    <a:pt x="0" y="79896"/>
                  </a:lnTo>
                  <a:lnTo>
                    <a:pt x="950" y="82792"/>
                  </a:lnTo>
                  <a:lnTo>
                    <a:pt x="2536" y="85674"/>
                  </a:lnTo>
                  <a:lnTo>
                    <a:pt x="4545" y="88549"/>
                  </a:lnTo>
                  <a:lnTo>
                    <a:pt x="4932" y="92370"/>
                  </a:lnTo>
                  <a:lnTo>
                    <a:pt x="4237" y="96822"/>
                  </a:lnTo>
                  <a:lnTo>
                    <a:pt x="2822" y="101695"/>
                  </a:lnTo>
                  <a:lnTo>
                    <a:pt x="1878" y="105897"/>
                  </a:lnTo>
                  <a:lnTo>
                    <a:pt x="1249" y="109650"/>
                  </a:lnTo>
                  <a:lnTo>
                    <a:pt x="830" y="113105"/>
                  </a:lnTo>
                  <a:lnTo>
                    <a:pt x="550" y="118265"/>
                  </a:lnTo>
                  <a:lnTo>
                    <a:pt x="240" y="131620"/>
                  </a:lnTo>
                  <a:lnTo>
                    <a:pt x="1" y="171875"/>
                  </a:lnTo>
                  <a:lnTo>
                    <a:pt x="8564" y="257175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PenAnnotation1407"/>
            <p:cNvSpPr/>
            <p:nvPr/>
          </p:nvSpPr>
          <p:spPr>
            <a:xfrm>
              <a:off x="4925162" y="6077902"/>
              <a:ext cx="135471" cy="170112"/>
            </a:xfrm>
            <a:custGeom>
              <a:avLst/>
              <a:gdLst/>
              <a:ahLst/>
              <a:cxnLst/>
              <a:rect l="0" t="0" r="0" b="0"/>
              <a:pathLst>
                <a:path w="135471" h="170112">
                  <a:moveTo>
                    <a:pt x="24028" y="0"/>
                  </a:moveTo>
                  <a:lnTo>
                    <a:pt x="28579" y="9102"/>
                  </a:lnTo>
                  <a:lnTo>
                    <a:pt x="30871" y="11783"/>
                  </a:lnTo>
                  <a:lnTo>
                    <a:pt x="33352" y="13570"/>
                  </a:lnTo>
                  <a:lnTo>
                    <a:pt x="35959" y="14762"/>
                  </a:lnTo>
                  <a:lnTo>
                    <a:pt x="40555" y="18414"/>
                  </a:lnTo>
                  <a:lnTo>
                    <a:pt x="46476" y="23706"/>
                  </a:lnTo>
                  <a:lnTo>
                    <a:pt x="53281" y="30092"/>
                  </a:lnTo>
                  <a:lnTo>
                    <a:pt x="59722" y="37206"/>
                  </a:lnTo>
                  <a:lnTo>
                    <a:pt x="65922" y="44807"/>
                  </a:lnTo>
                  <a:lnTo>
                    <a:pt x="71959" y="52731"/>
                  </a:lnTo>
                  <a:lnTo>
                    <a:pt x="77890" y="58967"/>
                  </a:lnTo>
                  <a:lnTo>
                    <a:pt x="83748" y="64076"/>
                  </a:lnTo>
                  <a:lnTo>
                    <a:pt x="89559" y="68435"/>
                  </a:lnTo>
                  <a:lnTo>
                    <a:pt x="93433" y="72293"/>
                  </a:lnTo>
                  <a:lnTo>
                    <a:pt x="96015" y="75818"/>
                  </a:lnTo>
                  <a:lnTo>
                    <a:pt x="104711" y="92870"/>
                  </a:lnTo>
                  <a:lnTo>
                    <a:pt x="106391" y="97156"/>
                  </a:lnTo>
                  <a:lnTo>
                    <a:pt x="107511" y="100966"/>
                  </a:lnTo>
                  <a:lnTo>
                    <a:pt x="108259" y="104458"/>
                  </a:lnTo>
                  <a:lnTo>
                    <a:pt x="105899" y="110596"/>
                  </a:lnTo>
                  <a:lnTo>
                    <a:pt x="101469" y="118498"/>
                  </a:lnTo>
                  <a:lnTo>
                    <a:pt x="87479" y="140353"/>
                  </a:lnTo>
                  <a:lnTo>
                    <a:pt x="85379" y="143099"/>
                  </a:lnTo>
                  <a:lnTo>
                    <a:pt x="83026" y="145882"/>
                  </a:lnTo>
                  <a:lnTo>
                    <a:pt x="80505" y="148690"/>
                  </a:lnTo>
                  <a:lnTo>
                    <a:pt x="76919" y="151514"/>
                  </a:lnTo>
                  <a:lnTo>
                    <a:pt x="72624" y="154350"/>
                  </a:lnTo>
                  <a:lnTo>
                    <a:pt x="67855" y="157192"/>
                  </a:lnTo>
                  <a:lnTo>
                    <a:pt x="61818" y="159087"/>
                  </a:lnTo>
                  <a:lnTo>
                    <a:pt x="54936" y="160351"/>
                  </a:lnTo>
                  <a:lnTo>
                    <a:pt x="47491" y="161193"/>
                  </a:lnTo>
                  <a:lnTo>
                    <a:pt x="42527" y="162707"/>
                  </a:lnTo>
                  <a:lnTo>
                    <a:pt x="39218" y="164669"/>
                  </a:lnTo>
                  <a:lnTo>
                    <a:pt x="37012" y="166930"/>
                  </a:lnTo>
                  <a:lnTo>
                    <a:pt x="34589" y="168436"/>
                  </a:lnTo>
                  <a:lnTo>
                    <a:pt x="32021" y="169441"/>
                  </a:lnTo>
                  <a:lnTo>
                    <a:pt x="29356" y="170111"/>
                  </a:lnTo>
                  <a:lnTo>
                    <a:pt x="26628" y="169605"/>
                  </a:lnTo>
                  <a:lnTo>
                    <a:pt x="23856" y="168315"/>
                  </a:lnTo>
                  <a:lnTo>
                    <a:pt x="21056" y="166502"/>
                  </a:lnTo>
                  <a:lnTo>
                    <a:pt x="18237" y="165294"/>
                  </a:lnTo>
                  <a:lnTo>
                    <a:pt x="15404" y="164489"/>
                  </a:lnTo>
                  <a:lnTo>
                    <a:pt x="12564" y="163952"/>
                  </a:lnTo>
                  <a:lnTo>
                    <a:pt x="9717" y="163594"/>
                  </a:lnTo>
                  <a:lnTo>
                    <a:pt x="6867" y="163355"/>
                  </a:lnTo>
                  <a:lnTo>
                    <a:pt x="4015" y="163196"/>
                  </a:lnTo>
                  <a:lnTo>
                    <a:pt x="2113" y="162137"/>
                  </a:lnTo>
                  <a:lnTo>
                    <a:pt x="845" y="160479"/>
                  </a:lnTo>
                  <a:lnTo>
                    <a:pt x="0" y="158421"/>
                  </a:lnTo>
                  <a:lnTo>
                    <a:pt x="389" y="156096"/>
                  </a:lnTo>
                  <a:lnTo>
                    <a:pt x="3362" y="150974"/>
                  </a:lnTo>
                  <a:lnTo>
                    <a:pt x="4535" y="148274"/>
                  </a:lnTo>
                  <a:lnTo>
                    <a:pt x="5318" y="145522"/>
                  </a:lnTo>
                  <a:lnTo>
                    <a:pt x="5840" y="142734"/>
                  </a:lnTo>
                  <a:lnTo>
                    <a:pt x="7140" y="139924"/>
                  </a:lnTo>
                  <a:lnTo>
                    <a:pt x="8959" y="137098"/>
                  </a:lnTo>
                  <a:lnTo>
                    <a:pt x="11124" y="134261"/>
                  </a:lnTo>
                  <a:lnTo>
                    <a:pt x="12568" y="131417"/>
                  </a:lnTo>
                  <a:lnTo>
                    <a:pt x="13531" y="128569"/>
                  </a:lnTo>
                  <a:lnTo>
                    <a:pt x="14172" y="125718"/>
                  </a:lnTo>
                  <a:lnTo>
                    <a:pt x="15552" y="123817"/>
                  </a:lnTo>
                  <a:lnTo>
                    <a:pt x="17425" y="122550"/>
                  </a:lnTo>
                  <a:lnTo>
                    <a:pt x="19626" y="121705"/>
                  </a:lnTo>
                  <a:lnTo>
                    <a:pt x="22046" y="119237"/>
                  </a:lnTo>
                  <a:lnTo>
                    <a:pt x="24611" y="115687"/>
                  </a:lnTo>
                  <a:lnTo>
                    <a:pt x="27274" y="111414"/>
                  </a:lnTo>
                  <a:lnTo>
                    <a:pt x="30002" y="107614"/>
                  </a:lnTo>
                  <a:lnTo>
                    <a:pt x="32773" y="104128"/>
                  </a:lnTo>
                  <a:lnTo>
                    <a:pt x="39513" y="96239"/>
                  </a:lnTo>
                  <a:lnTo>
                    <a:pt x="42975" y="92621"/>
                  </a:lnTo>
                  <a:lnTo>
                    <a:pt x="48408" y="87087"/>
                  </a:lnTo>
                  <a:lnTo>
                    <a:pt x="49806" y="84728"/>
                  </a:lnTo>
                  <a:lnTo>
                    <a:pt x="51691" y="81251"/>
                  </a:lnTo>
                  <a:lnTo>
                    <a:pt x="53900" y="77027"/>
                  </a:lnTo>
                  <a:lnTo>
                    <a:pt x="56325" y="74212"/>
                  </a:lnTo>
                  <a:lnTo>
                    <a:pt x="58894" y="72334"/>
                  </a:lnTo>
                  <a:lnTo>
                    <a:pt x="61559" y="71083"/>
                  </a:lnTo>
                  <a:lnTo>
                    <a:pt x="64289" y="69296"/>
                  </a:lnTo>
                  <a:lnTo>
                    <a:pt x="67061" y="67153"/>
                  </a:lnTo>
                  <a:lnTo>
                    <a:pt x="69861" y="64771"/>
                  </a:lnTo>
                  <a:lnTo>
                    <a:pt x="73634" y="62231"/>
                  </a:lnTo>
                  <a:lnTo>
                    <a:pt x="78053" y="59585"/>
                  </a:lnTo>
                  <a:lnTo>
                    <a:pt x="82904" y="56868"/>
                  </a:lnTo>
                  <a:lnTo>
                    <a:pt x="87091" y="55057"/>
                  </a:lnTo>
                  <a:lnTo>
                    <a:pt x="90835" y="53850"/>
                  </a:lnTo>
                  <a:lnTo>
                    <a:pt x="94283" y="53045"/>
                  </a:lnTo>
                  <a:lnTo>
                    <a:pt x="96583" y="51556"/>
                  </a:lnTo>
                  <a:lnTo>
                    <a:pt x="98115" y="49611"/>
                  </a:lnTo>
                  <a:lnTo>
                    <a:pt x="99137" y="47361"/>
                  </a:lnTo>
                  <a:lnTo>
                    <a:pt x="100770" y="45862"/>
                  </a:lnTo>
                  <a:lnTo>
                    <a:pt x="102812" y="44862"/>
                  </a:lnTo>
                  <a:lnTo>
                    <a:pt x="105125" y="44196"/>
                  </a:lnTo>
                  <a:lnTo>
                    <a:pt x="106668" y="42799"/>
                  </a:lnTo>
                  <a:lnTo>
                    <a:pt x="107696" y="40915"/>
                  </a:lnTo>
                  <a:lnTo>
                    <a:pt x="109346" y="35599"/>
                  </a:lnTo>
                  <a:lnTo>
                    <a:pt x="112112" y="32332"/>
                  </a:lnTo>
                  <a:lnTo>
                    <a:pt x="114183" y="30127"/>
                  </a:lnTo>
                  <a:lnTo>
                    <a:pt x="115564" y="27705"/>
                  </a:lnTo>
                  <a:lnTo>
                    <a:pt x="117098" y="22473"/>
                  </a:lnTo>
                  <a:lnTo>
                    <a:pt x="117961" y="18724"/>
                  </a:lnTo>
                  <a:lnTo>
                    <a:pt x="119035" y="18198"/>
                  </a:lnTo>
                  <a:lnTo>
                    <a:pt x="122768" y="17613"/>
                  </a:lnTo>
                  <a:lnTo>
                    <a:pt x="124145" y="16505"/>
                  </a:lnTo>
                  <a:lnTo>
                    <a:pt x="125063" y="14813"/>
                  </a:lnTo>
                  <a:lnTo>
                    <a:pt x="135470" y="8573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PenAnnotation1408"/>
            <p:cNvSpPr/>
            <p:nvPr/>
          </p:nvSpPr>
          <p:spPr>
            <a:xfrm>
              <a:off x="5326379" y="6112192"/>
              <a:ext cx="8574" cy="128588"/>
            </a:xfrm>
            <a:custGeom>
              <a:avLst/>
              <a:gdLst/>
              <a:ahLst/>
              <a:cxnLst/>
              <a:rect l="0" t="0" r="0" b="0"/>
              <a:pathLst>
                <a:path w="8574" h="128588">
                  <a:moveTo>
                    <a:pt x="0" y="0"/>
                  </a:moveTo>
                  <a:lnTo>
                    <a:pt x="0" y="26694"/>
                  </a:lnTo>
                  <a:lnTo>
                    <a:pt x="953" y="32083"/>
                  </a:lnTo>
                  <a:lnTo>
                    <a:pt x="2541" y="38534"/>
                  </a:lnTo>
                  <a:lnTo>
                    <a:pt x="4551" y="45692"/>
                  </a:lnTo>
                  <a:lnTo>
                    <a:pt x="5892" y="51416"/>
                  </a:lnTo>
                  <a:lnTo>
                    <a:pt x="6786" y="56185"/>
                  </a:lnTo>
                  <a:lnTo>
                    <a:pt x="7382" y="60317"/>
                  </a:lnTo>
                  <a:lnTo>
                    <a:pt x="7779" y="64976"/>
                  </a:lnTo>
                  <a:lnTo>
                    <a:pt x="8043" y="69988"/>
                  </a:lnTo>
                  <a:lnTo>
                    <a:pt x="8573" y="128587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PenAnnotation1409"/>
            <p:cNvSpPr/>
            <p:nvPr/>
          </p:nvSpPr>
          <p:spPr>
            <a:xfrm>
              <a:off x="5446395" y="6070670"/>
              <a:ext cx="154306" cy="281553"/>
            </a:xfrm>
            <a:custGeom>
              <a:avLst/>
              <a:gdLst/>
              <a:ahLst/>
              <a:cxnLst/>
              <a:rect l="0" t="0" r="0" b="0"/>
              <a:pathLst>
                <a:path w="154306" h="281553">
                  <a:moveTo>
                    <a:pt x="0" y="50095"/>
                  </a:moveTo>
                  <a:lnTo>
                    <a:pt x="0" y="69407"/>
                  </a:lnTo>
                  <a:lnTo>
                    <a:pt x="1905" y="72495"/>
                  </a:lnTo>
                  <a:lnTo>
                    <a:pt x="5080" y="75506"/>
                  </a:lnTo>
                  <a:lnTo>
                    <a:pt x="9101" y="78465"/>
                  </a:lnTo>
                  <a:lnTo>
                    <a:pt x="12735" y="80439"/>
                  </a:lnTo>
                  <a:lnTo>
                    <a:pt x="16110" y="81754"/>
                  </a:lnTo>
                  <a:lnTo>
                    <a:pt x="19312" y="82631"/>
                  </a:lnTo>
                  <a:lnTo>
                    <a:pt x="22400" y="83216"/>
                  </a:lnTo>
                  <a:lnTo>
                    <a:pt x="25410" y="83605"/>
                  </a:lnTo>
                  <a:lnTo>
                    <a:pt x="28370" y="83865"/>
                  </a:lnTo>
                  <a:lnTo>
                    <a:pt x="31296" y="84038"/>
                  </a:lnTo>
                  <a:lnTo>
                    <a:pt x="37086" y="84231"/>
                  </a:lnTo>
                  <a:lnTo>
                    <a:pt x="41870" y="83330"/>
                  </a:lnTo>
                  <a:lnTo>
                    <a:pt x="47915" y="81776"/>
                  </a:lnTo>
                  <a:lnTo>
                    <a:pt x="64498" y="76990"/>
                  </a:lnTo>
                  <a:lnTo>
                    <a:pt x="69305" y="76336"/>
                  </a:lnTo>
                  <a:lnTo>
                    <a:pt x="71921" y="76161"/>
                  </a:lnTo>
                  <a:lnTo>
                    <a:pt x="73665" y="75092"/>
                  </a:lnTo>
                  <a:lnTo>
                    <a:pt x="74827" y="73427"/>
                  </a:lnTo>
                  <a:lnTo>
                    <a:pt x="76693" y="68462"/>
                  </a:lnTo>
                  <a:lnTo>
                    <a:pt x="79488" y="65243"/>
                  </a:lnTo>
                  <a:lnTo>
                    <a:pt x="83905" y="60637"/>
                  </a:lnTo>
                  <a:lnTo>
                    <a:pt x="89043" y="55415"/>
                  </a:lnTo>
                  <a:lnTo>
                    <a:pt x="90794" y="52689"/>
                  </a:lnTo>
                  <a:lnTo>
                    <a:pt x="92740" y="47120"/>
                  </a:lnTo>
                  <a:lnTo>
                    <a:pt x="93836" y="38630"/>
                  </a:lnTo>
                  <a:lnTo>
                    <a:pt x="94160" y="30082"/>
                  </a:lnTo>
                  <a:lnTo>
                    <a:pt x="93254" y="27227"/>
                  </a:lnTo>
                  <a:lnTo>
                    <a:pt x="89706" y="21517"/>
                  </a:lnTo>
                  <a:lnTo>
                    <a:pt x="84954" y="15804"/>
                  </a:lnTo>
                  <a:lnTo>
                    <a:pt x="78693" y="8925"/>
                  </a:lnTo>
                  <a:lnTo>
                    <a:pt x="69907" y="0"/>
                  </a:lnTo>
                  <a:lnTo>
                    <a:pt x="69464" y="505"/>
                  </a:lnTo>
                  <a:lnTo>
                    <a:pt x="68696" y="6158"/>
                  </a:lnTo>
                  <a:lnTo>
                    <a:pt x="71172" y="14375"/>
                  </a:lnTo>
                  <a:lnTo>
                    <a:pt x="73165" y="20567"/>
                  </a:lnTo>
                  <a:lnTo>
                    <a:pt x="75446" y="24694"/>
                  </a:lnTo>
                  <a:lnTo>
                    <a:pt x="77920" y="27446"/>
                  </a:lnTo>
                  <a:lnTo>
                    <a:pt x="80521" y="29281"/>
                  </a:lnTo>
                  <a:lnTo>
                    <a:pt x="83208" y="32409"/>
                  </a:lnTo>
                  <a:lnTo>
                    <a:pt x="85952" y="36399"/>
                  </a:lnTo>
                  <a:lnTo>
                    <a:pt x="88734" y="40964"/>
                  </a:lnTo>
                  <a:lnTo>
                    <a:pt x="91541" y="46865"/>
                  </a:lnTo>
                  <a:lnTo>
                    <a:pt x="94364" y="53657"/>
                  </a:lnTo>
                  <a:lnTo>
                    <a:pt x="114842" y="107842"/>
                  </a:lnTo>
                  <a:lnTo>
                    <a:pt x="119424" y="122883"/>
                  </a:lnTo>
                  <a:lnTo>
                    <a:pt x="122479" y="135768"/>
                  </a:lnTo>
                  <a:lnTo>
                    <a:pt x="124514" y="147215"/>
                  </a:lnTo>
                  <a:lnTo>
                    <a:pt x="125872" y="156752"/>
                  </a:lnTo>
                  <a:lnTo>
                    <a:pt x="126777" y="165014"/>
                  </a:lnTo>
                  <a:lnTo>
                    <a:pt x="127783" y="178322"/>
                  </a:lnTo>
                  <a:lnTo>
                    <a:pt x="128230" y="187413"/>
                  </a:lnTo>
                  <a:lnTo>
                    <a:pt x="129301" y="192122"/>
                  </a:lnTo>
                  <a:lnTo>
                    <a:pt x="130968" y="197167"/>
                  </a:lnTo>
                  <a:lnTo>
                    <a:pt x="133032" y="202436"/>
                  </a:lnTo>
                  <a:lnTo>
                    <a:pt x="134408" y="207853"/>
                  </a:lnTo>
                  <a:lnTo>
                    <a:pt x="135325" y="213369"/>
                  </a:lnTo>
                  <a:lnTo>
                    <a:pt x="135937" y="218952"/>
                  </a:lnTo>
                  <a:lnTo>
                    <a:pt x="139156" y="227695"/>
                  </a:lnTo>
                  <a:lnTo>
                    <a:pt x="142809" y="234755"/>
                  </a:lnTo>
                  <a:lnTo>
                    <a:pt x="144433" y="241069"/>
                  </a:lnTo>
                  <a:lnTo>
                    <a:pt x="145155" y="247050"/>
                  </a:lnTo>
                  <a:lnTo>
                    <a:pt x="145561" y="255772"/>
                  </a:lnTo>
                  <a:lnTo>
                    <a:pt x="145656" y="262474"/>
                  </a:lnTo>
                  <a:lnTo>
                    <a:pt x="145698" y="271803"/>
                  </a:lnTo>
                  <a:lnTo>
                    <a:pt x="146662" y="275053"/>
                  </a:lnTo>
                  <a:lnTo>
                    <a:pt x="148257" y="277219"/>
                  </a:lnTo>
                  <a:lnTo>
                    <a:pt x="154305" y="281552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PenAnnotation1410"/>
            <p:cNvSpPr/>
            <p:nvPr/>
          </p:nvSpPr>
          <p:spPr>
            <a:xfrm>
              <a:off x="5386387" y="6155054"/>
              <a:ext cx="68581" cy="188597"/>
            </a:xfrm>
            <a:custGeom>
              <a:avLst/>
              <a:gdLst/>
              <a:ahLst/>
              <a:cxnLst/>
              <a:rect l="0" t="0" r="0" b="0"/>
              <a:pathLst>
                <a:path w="68581" h="188597">
                  <a:moveTo>
                    <a:pt x="0" y="0"/>
                  </a:moveTo>
                  <a:lnTo>
                    <a:pt x="21238" y="21239"/>
                  </a:lnTo>
                  <a:lnTo>
                    <a:pt x="22732" y="23684"/>
                  </a:lnTo>
                  <a:lnTo>
                    <a:pt x="24391" y="28942"/>
                  </a:lnTo>
                  <a:lnTo>
                    <a:pt x="25128" y="34453"/>
                  </a:lnTo>
                  <a:lnTo>
                    <a:pt x="25455" y="40078"/>
                  </a:lnTo>
                  <a:lnTo>
                    <a:pt x="25601" y="45753"/>
                  </a:lnTo>
                  <a:lnTo>
                    <a:pt x="25683" y="54303"/>
                  </a:lnTo>
                  <a:lnTo>
                    <a:pt x="27599" y="60014"/>
                  </a:lnTo>
                  <a:lnTo>
                    <a:pt x="30782" y="67632"/>
                  </a:lnTo>
                  <a:lnTo>
                    <a:pt x="34809" y="76521"/>
                  </a:lnTo>
                  <a:lnTo>
                    <a:pt x="37494" y="84351"/>
                  </a:lnTo>
                  <a:lnTo>
                    <a:pt x="39283" y="91477"/>
                  </a:lnTo>
                  <a:lnTo>
                    <a:pt x="40476" y="98133"/>
                  </a:lnTo>
                  <a:lnTo>
                    <a:pt x="43177" y="106379"/>
                  </a:lnTo>
                  <a:lnTo>
                    <a:pt x="46882" y="115688"/>
                  </a:lnTo>
                  <a:lnTo>
                    <a:pt x="68580" y="188596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PenAnnotation1411"/>
            <p:cNvSpPr/>
            <p:nvPr/>
          </p:nvSpPr>
          <p:spPr>
            <a:xfrm>
              <a:off x="1648777" y="5700712"/>
              <a:ext cx="154306" cy="255244"/>
            </a:xfrm>
            <a:custGeom>
              <a:avLst/>
              <a:gdLst/>
              <a:ahLst/>
              <a:cxnLst/>
              <a:rect l="0" t="0" r="0" b="0"/>
              <a:pathLst>
                <a:path w="154306" h="255244">
                  <a:moveTo>
                    <a:pt x="154305" y="0"/>
                  </a:moveTo>
                  <a:lnTo>
                    <a:pt x="107687" y="0"/>
                  </a:lnTo>
                  <a:lnTo>
                    <a:pt x="95604" y="1905"/>
                  </a:lnTo>
                  <a:lnTo>
                    <a:pt x="85644" y="5080"/>
                  </a:lnTo>
                  <a:lnTo>
                    <a:pt x="77098" y="9102"/>
                  </a:lnTo>
                  <a:lnTo>
                    <a:pt x="70449" y="13688"/>
                  </a:lnTo>
                  <a:lnTo>
                    <a:pt x="65063" y="18650"/>
                  </a:lnTo>
                  <a:lnTo>
                    <a:pt x="54127" y="31201"/>
                  </a:lnTo>
                  <a:lnTo>
                    <a:pt x="52277" y="32231"/>
                  </a:lnTo>
                  <a:lnTo>
                    <a:pt x="47682" y="33375"/>
                  </a:lnTo>
                  <a:lnTo>
                    <a:pt x="47028" y="33680"/>
                  </a:lnTo>
                  <a:lnTo>
                    <a:pt x="47545" y="33884"/>
                  </a:lnTo>
                  <a:lnTo>
                    <a:pt x="48841" y="34019"/>
                  </a:lnTo>
                  <a:lnTo>
                    <a:pt x="48753" y="36014"/>
                  </a:lnTo>
                  <a:lnTo>
                    <a:pt x="44079" y="49830"/>
                  </a:lnTo>
                  <a:lnTo>
                    <a:pt x="39275" y="67231"/>
                  </a:lnTo>
                  <a:lnTo>
                    <a:pt x="34756" y="77206"/>
                  </a:lnTo>
                  <a:lnTo>
                    <a:pt x="28886" y="87666"/>
                  </a:lnTo>
                  <a:lnTo>
                    <a:pt x="22115" y="98449"/>
                  </a:lnTo>
                  <a:lnTo>
                    <a:pt x="17601" y="106590"/>
                  </a:lnTo>
                  <a:lnTo>
                    <a:pt x="14591" y="112970"/>
                  </a:lnTo>
                  <a:lnTo>
                    <a:pt x="8925" y="127674"/>
                  </a:lnTo>
                  <a:lnTo>
                    <a:pt x="12617" y="127978"/>
                  </a:lnTo>
                  <a:lnTo>
                    <a:pt x="18889" y="128182"/>
                  </a:lnTo>
                  <a:lnTo>
                    <a:pt x="50999" y="128467"/>
                  </a:lnTo>
                  <a:lnTo>
                    <a:pt x="65432" y="128508"/>
                  </a:lnTo>
                  <a:lnTo>
                    <a:pt x="76959" y="129487"/>
                  </a:lnTo>
                  <a:lnTo>
                    <a:pt x="86548" y="131092"/>
                  </a:lnTo>
                  <a:lnTo>
                    <a:pt x="94846" y="133115"/>
                  </a:lnTo>
                  <a:lnTo>
                    <a:pt x="103236" y="138273"/>
                  </a:lnTo>
                  <a:lnTo>
                    <a:pt x="111687" y="145522"/>
                  </a:lnTo>
                  <a:lnTo>
                    <a:pt x="120178" y="154165"/>
                  </a:lnTo>
                  <a:lnTo>
                    <a:pt x="125838" y="163737"/>
                  </a:lnTo>
                  <a:lnTo>
                    <a:pt x="129612" y="173928"/>
                  </a:lnTo>
                  <a:lnTo>
                    <a:pt x="132128" y="184532"/>
                  </a:lnTo>
                  <a:lnTo>
                    <a:pt x="133806" y="195412"/>
                  </a:lnTo>
                  <a:lnTo>
                    <a:pt x="134924" y="206474"/>
                  </a:lnTo>
                  <a:lnTo>
                    <a:pt x="135669" y="217660"/>
                  </a:lnTo>
                  <a:lnTo>
                    <a:pt x="132356" y="227022"/>
                  </a:lnTo>
                  <a:lnTo>
                    <a:pt x="126337" y="235168"/>
                  </a:lnTo>
                  <a:lnTo>
                    <a:pt x="118515" y="242503"/>
                  </a:lnTo>
                  <a:lnTo>
                    <a:pt x="107585" y="247394"/>
                  </a:lnTo>
                  <a:lnTo>
                    <a:pt x="94583" y="250655"/>
                  </a:lnTo>
                  <a:lnTo>
                    <a:pt x="80200" y="252828"/>
                  </a:lnTo>
                  <a:lnTo>
                    <a:pt x="65849" y="254277"/>
                  </a:lnTo>
                  <a:lnTo>
                    <a:pt x="51520" y="255243"/>
                  </a:lnTo>
                  <a:lnTo>
                    <a:pt x="0" y="248603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PenAnnotation1412"/>
            <p:cNvSpPr/>
            <p:nvPr/>
          </p:nvSpPr>
          <p:spPr>
            <a:xfrm>
              <a:off x="1820227" y="5675353"/>
              <a:ext cx="128588" cy="265390"/>
            </a:xfrm>
            <a:custGeom>
              <a:avLst/>
              <a:gdLst/>
              <a:ahLst/>
              <a:cxnLst/>
              <a:rect l="0" t="0" r="0" b="0"/>
              <a:pathLst>
                <a:path w="128588" h="265390">
                  <a:moveTo>
                    <a:pt x="128587" y="25359"/>
                  </a:moveTo>
                  <a:lnTo>
                    <a:pt x="114935" y="16258"/>
                  </a:lnTo>
                  <a:lnTo>
                    <a:pt x="109961" y="13576"/>
                  </a:lnTo>
                  <a:lnTo>
                    <a:pt x="105692" y="11789"/>
                  </a:lnTo>
                  <a:lnTo>
                    <a:pt x="96548" y="8920"/>
                  </a:lnTo>
                  <a:lnTo>
                    <a:pt x="92758" y="8528"/>
                  </a:lnTo>
                  <a:lnTo>
                    <a:pt x="90414" y="8423"/>
                  </a:lnTo>
                  <a:lnTo>
                    <a:pt x="85993" y="7401"/>
                  </a:lnTo>
                  <a:lnTo>
                    <a:pt x="80189" y="5767"/>
                  </a:lnTo>
                  <a:lnTo>
                    <a:pt x="73462" y="3725"/>
                  </a:lnTo>
                  <a:lnTo>
                    <a:pt x="68024" y="2364"/>
                  </a:lnTo>
                  <a:lnTo>
                    <a:pt x="63447" y="1457"/>
                  </a:lnTo>
                  <a:lnTo>
                    <a:pt x="53808" y="0"/>
                  </a:lnTo>
                  <a:lnTo>
                    <a:pt x="53017" y="833"/>
                  </a:lnTo>
                  <a:lnTo>
                    <a:pt x="52489" y="2341"/>
                  </a:lnTo>
                  <a:lnTo>
                    <a:pt x="51574" y="8393"/>
                  </a:lnTo>
                  <a:lnTo>
                    <a:pt x="51476" y="14829"/>
                  </a:lnTo>
                  <a:lnTo>
                    <a:pt x="51440" y="23784"/>
                  </a:lnTo>
                  <a:lnTo>
                    <a:pt x="48897" y="27199"/>
                  </a:lnTo>
                  <a:lnTo>
                    <a:pt x="46886" y="29443"/>
                  </a:lnTo>
                  <a:lnTo>
                    <a:pt x="45545" y="32844"/>
                  </a:lnTo>
                  <a:lnTo>
                    <a:pt x="44651" y="37017"/>
                  </a:lnTo>
                  <a:lnTo>
                    <a:pt x="44055" y="41704"/>
                  </a:lnTo>
                  <a:lnTo>
                    <a:pt x="42705" y="46733"/>
                  </a:lnTo>
                  <a:lnTo>
                    <a:pt x="40852" y="51991"/>
                  </a:lnTo>
                  <a:lnTo>
                    <a:pt x="38665" y="57401"/>
                  </a:lnTo>
                  <a:lnTo>
                    <a:pt x="36254" y="61961"/>
                  </a:lnTo>
                  <a:lnTo>
                    <a:pt x="33694" y="65952"/>
                  </a:lnTo>
                  <a:lnTo>
                    <a:pt x="31035" y="69566"/>
                  </a:lnTo>
                  <a:lnTo>
                    <a:pt x="29263" y="73881"/>
                  </a:lnTo>
                  <a:lnTo>
                    <a:pt x="28081" y="78662"/>
                  </a:lnTo>
                  <a:lnTo>
                    <a:pt x="27293" y="83755"/>
                  </a:lnTo>
                  <a:lnTo>
                    <a:pt x="27720" y="88102"/>
                  </a:lnTo>
                  <a:lnTo>
                    <a:pt x="28958" y="91953"/>
                  </a:lnTo>
                  <a:lnTo>
                    <a:pt x="32873" y="98771"/>
                  </a:lnTo>
                  <a:lnTo>
                    <a:pt x="35250" y="101923"/>
                  </a:lnTo>
                  <a:lnTo>
                    <a:pt x="37788" y="104977"/>
                  </a:lnTo>
                  <a:lnTo>
                    <a:pt x="40432" y="107013"/>
                  </a:lnTo>
                  <a:lnTo>
                    <a:pt x="43147" y="108369"/>
                  </a:lnTo>
                  <a:lnTo>
                    <a:pt x="45909" y="109275"/>
                  </a:lnTo>
                  <a:lnTo>
                    <a:pt x="49656" y="109878"/>
                  </a:lnTo>
                  <a:lnTo>
                    <a:pt x="54059" y="110280"/>
                  </a:lnTo>
                  <a:lnTo>
                    <a:pt x="58899" y="110548"/>
                  </a:lnTo>
                  <a:lnTo>
                    <a:pt x="64031" y="111679"/>
                  </a:lnTo>
                  <a:lnTo>
                    <a:pt x="69357" y="113386"/>
                  </a:lnTo>
                  <a:lnTo>
                    <a:pt x="74813" y="115476"/>
                  </a:lnTo>
                  <a:lnTo>
                    <a:pt x="79403" y="116869"/>
                  </a:lnTo>
                  <a:lnTo>
                    <a:pt x="83415" y="117799"/>
                  </a:lnTo>
                  <a:lnTo>
                    <a:pt x="87043" y="118418"/>
                  </a:lnTo>
                  <a:lnTo>
                    <a:pt x="90414" y="118831"/>
                  </a:lnTo>
                  <a:lnTo>
                    <a:pt x="93613" y="119106"/>
                  </a:lnTo>
                  <a:lnTo>
                    <a:pt x="96699" y="119289"/>
                  </a:lnTo>
                  <a:lnTo>
                    <a:pt x="102667" y="119493"/>
                  </a:lnTo>
                  <a:lnTo>
                    <a:pt x="105592" y="119548"/>
                  </a:lnTo>
                  <a:lnTo>
                    <a:pt x="107542" y="120537"/>
                  </a:lnTo>
                  <a:lnTo>
                    <a:pt x="108842" y="122148"/>
                  </a:lnTo>
                  <a:lnTo>
                    <a:pt x="109709" y="124175"/>
                  </a:lnTo>
                  <a:lnTo>
                    <a:pt x="113212" y="128967"/>
                  </a:lnTo>
                  <a:lnTo>
                    <a:pt x="118671" y="135254"/>
                  </a:lnTo>
                  <a:lnTo>
                    <a:pt x="119418" y="138654"/>
                  </a:lnTo>
                  <a:lnTo>
                    <a:pt x="119617" y="140894"/>
                  </a:lnTo>
                  <a:lnTo>
                    <a:pt x="120702" y="143340"/>
                  </a:lnTo>
                  <a:lnTo>
                    <a:pt x="124448" y="148598"/>
                  </a:lnTo>
                  <a:lnTo>
                    <a:pt x="127361" y="152362"/>
                  </a:lnTo>
                  <a:lnTo>
                    <a:pt x="127770" y="155748"/>
                  </a:lnTo>
                  <a:lnTo>
                    <a:pt x="128042" y="160862"/>
                  </a:lnTo>
                  <a:lnTo>
                    <a:pt x="128345" y="175118"/>
                  </a:lnTo>
                  <a:lnTo>
                    <a:pt x="128480" y="194154"/>
                  </a:lnTo>
                  <a:lnTo>
                    <a:pt x="127563" y="201706"/>
                  </a:lnTo>
                  <a:lnTo>
                    <a:pt x="126000" y="207694"/>
                  </a:lnTo>
                  <a:lnTo>
                    <a:pt x="124005" y="212638"/>
                  </a:lnTo>
                  <a:lnTo>
                    <a:pt x="121788" y="220672"/>
                  </a:lnTo>
                  <a:lnTo>
                    <a:pt x="120803" y="227417"/>
                  </a:lnTo>
                  <a:lnTo>
                    <a:pt x="120365" y="233590"/>
                  </a:lnTo>
                  <a:lnTo>
                    <a:pt x="119296" y="235617"/>
                  </a:lnTo>
                  <a:lnTo>
                    <a:pt x="117631" y="236969"/>
                  </a:lnTo>
                  <a:lnTo>
                    <a:pt x="115568" y="237870"/>
                  </a:lnTo>
                  <a:lnTo>
                    <a:pt x="114193" y="239423"/>
                  </a:lnTo>
                  <a:lnTo>
                    <a:pt x="113276" y="241411"/>
                  </a:lnTo>
                  <a:lnTo>
                    <a:pt x="112665" y="243689"/>
                  </a:lnTo>
                  <a:lnTo>
                    <a:pt x="110352" y="245207"/>
                  </a:lnTo>
                  <a:lnTo>
                    <a:pt x="106906" y="246220"/>
                  </a:lnTo>
                  <a:lnTo>
                    <a:pt x="102703" y="246895"/>
                  </a:lnTo>
                  <a:lnTo>
                    <a:pt x="99901" y="248297"/>
                  </a:lnTo>
                  <a:lnTo>
                    <a:pt x="98033" y="250184"/>
                  </a:lnTo>
                  <a:lnTo>
                    <a:pt x="96788" y="252396"/>
                  </a:lnTo>
                  <a:lnTo>
                    <a:pt x="94053" y="253869"/>
                  </a:lnTo>
                  <a:lnTo>
                    <a:pt x="90324" y="254851"/>
                  </a:lnTo>
                  <a:lnTo>
                    <a:pt x="85934" y="255507"/>
                  </a:lnTo>
                  <a:lnTo>
                    <a:pt x="82054" y="255943"/>
                  </a:lnTo>
                  <a:lnTo>
                    <a:pt x="78515" y="256234"/>
                  </a:lnTo>
                  <a:lnTo>
                    <a:pt x="75204" y="256428"/>
                  </a:lnTo>
                  <a:lnTo>
                    <a:pt x="68984" y="256644"/>
                  </a:lnTo>
                  <a:lnTo>
                    <a:pt x="60187" y="256740"/>
                  </a:lnTo>
                  <a:lnTo>
                    <a:pt x="6031" y="256815"/>
                  </a:lnTo>
                  <a:lnTo>
                    <a:pt x="4021" y="257768"/>
                  </a:lnTo>
                  <a:lnTo>
                    <a:pt x="2680" y="259356"/>
                  </a:lnTo>
                  <a:lnTo>
                    <a:pt x="0" y="265389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PenAnnotation1413"/>
            <p:cNvSpPr/>
            <p:nvPr/>
          </p:nvSpPr>
          <p:spPr>
            <a:xfrm>
              <a:off x="1721232" y="5426392"/>
              <a:ext cx="141524" cy="145733"/>
            </a:xfrm>
            <a:custGeom>
              <a:avLst/>
              <a:gdLst/>
              <a:ahLst/>
              <a:cxnLst/>
              <a:rect l="0" t="0" r="0" b="0"/>
              <a:pathLst>
                <a:path w="141524" h="145733">
                  <a:moveTo>
                    <a:pt x="56132" y="0"/>
                  </a:moveTo>
                  <a:lnTo>
                    <a:pt x="70894" y="0"/>
                  </a:lnTo>
                  <a:lnTo>
                    <a:pt x="65687" y="0"/>
                  </a:lnTo>
                  <a:lnTo>
                    <a:pt x="65360" y="953"/>
                  </a:lnTo>
                  <a:lnTo>
                    <a:pt x="64996" y="4551"/>
                  </a:lnTo>
                  <a:lnTo>
                    <a:pt x="63947" y="5891"/>
                  </a:lnTo>
                  <a:lnTo>
                    <a:pt x="62294" y="6785"/>
                  </a:lnTo>
                  <a:lnTo>
                    <a:pt x="57919" y="7779"/>
                  </a:lnTo>
                  <a:lnTo>
                    <a:pt x="55418" y="8043"/>
                  </a:lnTo>
                  <a:lnTo>
                    <a:pt x="52799" y="8220"/>
                  </a:lnTo>
                  <a:lnTo>
                    <a:pt x="50100" y="9290"/>
                  </a:lnTo>
                  <a:lnTo>
                    <a:pt x="47348" y="10956"/>
                  </a:lnTo>
                  <a:lnTo>
                    <a:pt x="40639" y="15922"/>
                  </a:lnTo>
                  <a:lnTo>
                    <a:pt x="37181" y="19142"/>
                  </a:lnTo>
                  <a:lnTo>
                    <a:pt x="23430" y="32713"/>
                  </a:lnTo>
                  <a:lnTo>
                    <a:pt x="22901" y="34192"/>
                  </a:lnTo>
                  <a:lnTo>
                    <a:pt x="22313" y="38374"/>
                  </a:lnTo>
                  <a:lnTo>
                    <a:pt x="22156" y="40823"/>
                  </a:lnTo>
                  <a:lnTo>
                    <a:pt x="22051" y="43408"/>
                  </a:lnTo>
                  <a:lnTo>
                    <a:pt x="21982" y="46084"/>
                  </a:lnTo>
                  <a:lnTo>
                    <a:pt x="20983" y="48820"/>
                  </a:lnTo>
                  <a:lnTo>
                    <a:pt x="19364" y="51597"/>
                  </a:lnTo>
                  <a:lnTo>
                    <a:pt x="17333" y="54400"/>
                  </a:lnTo>
                  <a:lnTo>
                    <a:pt x="15979" y="57222"/>
                  </a:lnTo>
                  <a:lnTo>
                    <a:pt x="15076" y="60056"/>
                  </a:lnTo>
                  <a:lnTo>
                    <a:pt x="13627" y="66896"/>
                  </a:lnTo>
                  <a:lnTo>
                    <a:pt x="12555" y="69362"/>
                  </a:lnTo>
                  <a:lnTo>
                    <a:pt x="5920" y="83194"/>
                  </a:lnTo>
                  <a:lnTo>
                    <a:pt x="2701" y="87140"/>
                  </a:lnTo>
                  <a:lnTo>
                    <a:pt x="509" y="89526"/>
                  </a:lnTo>
                  <a:lnTo>
                    <a:pt x="0" y="92069"/>
                  </a:lnTo>
                  <a:lnTo>
                    <a:pt x="613" y="94717"/>
                  </a:lnTo>
                  <a:lnTo>
                    <a:pt x="1975" y="97435"/>
                  </a:lnTo>
                  <a:lnTo>
                    <a:pt x="2882" y="100199"/>
                  </a:lnTo>
                  <a:lnTo>
                    <a:pt x="3487" y="102995"/>
                  </a:lnTo>
                  <a:lnTo>
                    <a:pt x="3891" y="105811"/>
                  </a:lnTo>
                  <a:lnTo>
                    <a:pt x="6065" y="108640"/>
                  </a:lnTo>
                  <a:lnTo>
                    <a:pt x="9419" y="111479"/>
                  </a:lnTo>
                  <a:lnTo>
                    <a:pt x="13560" y="114324"/>
                  </a:lnTo>
                  <a:lnTo>
                    <a:pt x="16321" y="117174"/>
                  </a:lnTo>
                  <a:lnTo>
                    <a:pt x="18162" y="120026"/>
                  </a:lnTo>
                  <a:lnTo>
                    <a:pt x="19389" y="122880"/>
                  </a:lnTo>
                  <a:lnTo>
                    <a:pt x="21159" y="124782"/>
                  </a:lnTo>
                  <a:lnTo>
                    <a:pt x="23292" y="126051"/>
                  </a:lnTo>
                  <a:lnTo>
                    <a:pt x="25666" y="126896"/>
                  </a:lnTo>
                  <a:lnTo>
                    <a:pt x="27249" y="128413"/>
                  </a:lnTo>
                  <a:lnTo>
                    <a:pt x="28305" y="130376"/>
                  </a:lnTo>
                  <a:lnTo>
                    <a:pt x="29008" y="132637"/>
                  </a:lnTo>
                  <a:lnTo>
                    <a:pt x="30429" y="134145"/>
                  </a:lnTo>
                  <a:lnTo>
                    <a:pt x="32330" y="135150"/>
                  </a:lnTo>
                  <a:lnTo>
                    <a:pt x="34549" y="135820"/>
                  </a:lnTo>
                  <a:lnTo>
                    <a:pt x="36981" y="137219"/>
                  </a:lnTo>
                  <a:lnTo>
                    <a:pt x="39555" y="139104"/>
                  </a:lnTo>
                  <a:lnTo>
                    <a:pt x="42223" y="141314"/>
                  </a:lnTo>
                  <a:lnTo>
                    <a:pt x="45907" y="142787"/>
                  </a:lnTo>
                  <a:lnTo>
                    <a:pt x="50268" y="143769"/>
                  </a:lnTo>
                  <a:lnTo>
                    <a:pt x="55080" y="144424"/>
                  </a:lnTo>
                  <a:lnTo>
                    <a:pt x="59241" y="144860"/>
                  </a:lnTo>
                  <a:lnTo>
                    <a:pt x="62967" y="145151"/>
                  </a:lnTo>
                  <a:lnTo>
                    <a:pt x="66404" y="145345"/>
                  </a:lnTo>
                  <a:lnTo>
                    <a:pt x="72763" y="145560"/>
                  </a:lnTo>
                  <a:lnTo>
                    <a:pt x="84606" y="145699"/>
                  </a:lnTo>
                  <a:lnTo>
                    <a:pt x="110422" y="145732"/>
                  </a:lnTo>
                  <a:lnTo>
                    <a:pt x="113281" y="144779"/>
                  </a:lnTo>
                  <a:lnTo>
                    <a:pt x="116139" y="143192"/>
                  </a:lnTo>
                  <a:lnTo>
                    <a:pt x="123019" y="138352"/>
                  </a:lnTo>
                  <a:lnTo>
                    <a:pt x="126500" y="135150"/>
                  </a:lnTo>
                  <a:lnTo>
                    <a:pt x="136495" y="125333"/>
                  </a:lnTo>
                  <a:lnTo>
                    <a:pt x="137330" y="123561"/>
                  </a:lnTo>
                  <a:lnTo>
                    <a:pt x="136935" y="122378"/>
                  </a:lnTo>
                  <a:lnTo>
                    <a:pt x="135718" y="121591"/>
                  </a:lnTo>
                  <a:lnTo>
                    <a:pt x="134907" y="120113"/>
                  </a:lnTo>
                  <a:lnTo>
                    <a:pt x="134006" y="115931"/>
                  </a:lnTo>
                  <a:lnTo>
                    <a:pt x="134718" y="114435"/>
                  </a:lnTo>
                  <a:lnTo>
                    <a:pt x="136145" y="113438"/>
                  </a:lnTo>
                  <a:lnTo>
                    <a:pt x="138049" y="112772"/>
                  </a:lnTo>
                  <a:lnTo>
                    <a:pt x="139319" y="111377"/>
                  </a:lnTo>
                  <a:lnTo>
                    <a:pt x="140165" y="109494"/>
                  </a:lnTo>
                  <a:lnTo>
                    <a:pt x="141523" y="104179"/>
                  </a:lnTo>
                  <a:lnTo>
                    <a:pt x="139169" y="100912"/>
                  </a:lnTo>
                  <a:lnTo>
                    <a:pt x="137208" y="98707"/>
                  </a:lnTo>
                  <a:lnTo>
                    <a:pt x="135900" y="96285"/>
                  </a:lnTo>
                  <a:lnTo>
                    <a:pt x="135028" y="93717"/>
                  </a:lnTo>
                  <a:lnTo>
                    <a:pt x="134447" y="91053"/>
                  </a:lnTo>
                  <a:lnTo>
                    <a:pt x="133107" y="89277"/>
                  </a:lnTo>
                  <a:lnTo>
                    <a:pt x="131262" y="88093"/>
                  </a:lnTo>
                  <a:lnTo>
                    <a:pt x="129078" y="87304"/>
                  </a:lnTo>
                  <a:lnTo>
                    <a:pt x="127623" y="85825"/>
                  </a:lnTo>
                  <a:lnTo>
                    <a:pt x="126653" y="83887"/>
                  </a:lnTo>
                  <a:lnTo>
                    <a:pt x="126006" y="81642"/>
                  </a:lnTo>
                  <a:lnTo>
                    <a:pt x="124622" y="80145"/>
                  </a:lnTo>
                  <a:lnTo>
                    <a:pt x="122747" y="79148"/>
                  </a:lnTo>
                  <a:lnTo>
                    <a:pt x="120545" y="78483"/>
                  </a:lnTo>
                  <a:lnTo>
                    <a:pt x="118124" y="77087"/>
                  </a:lnTo>
                  <a:lnTo>
                    <a:pt x="115558" y="75204"/>
                  </a:lnTo>
                  <a:lnTo>
                    <a:pt x="112894" y="72996"/>
                  </a:lnTo>
                  <a:lnTo>
                    <a:pt x="110166" y="71524"/>
                  </a:lnTo>
                  <a:lnTo>
                    <a:pt x="107395" y="70543"/>
                  </a:lnTo>
                  <a:lnTo>
                    <a:pt x="104595" y="69889"/>
                  </a:lnTo>
                  <a:lnTo>
                    <a:pt x="100823" y="69452"/>
                  </a:lnTo>
                  <a:lnTo>
                    <a:pt x="96404" y="69162"/>
                  </a:lnTo>
                  <a:lnTo>
                    <a:pt x="87366" y="68839"/>
                  </a:lnTo>
                  <a:lnTo>
                    <a:pt x="76923" y="68657"/>
                  </a:lnTo>
                  <a:lnTo>
                    <a:pt x="60687" y="68583"/>
                  </a:lnTo>
                  <a:lnTo>
                    <a:pt x="57264" y="69534"/>
                  </a:lnTo>
                  <a:lnTo>
                    <a:pt x="53076" y="71122"/>
                  </a:lnTo>
                  <a:lnTo>
                    <a:pt x="48380" y="73132"/>
                  </a:lnTo>
                  <a:lnTo>
                    <a:pt x="44297" y="74472"/>
                  </a:lnTo>
                  <a:lnTo>
                    <a:pt x="40622" y="75366"/>
                  </a:lnTo>
                  <a:lnTo>
                    <a:pt x="37220" y="75961"/>
                  </a:lnTo>
                  <a:lnTo>
                    <a:pt x="34952" y="77311"/>
                  </a:lnTo>
                  <a:lnTo>
                    <a:pt x="33439" y="79163"/>
                  </a:lnTo>
                  <a:lnTo>
                    <a:pt x="30415" y="85725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PenAnnotation1414"/>
            <p:cNvSpPr/>
            <p:nvPr/>
          </p:nvSpPr>
          <p:spPr>
            <a:xfrm>
              <a:off x="1875800" y="5434965"/>
              <a:ext cx="130980" cy="137127"/>
            </a:xfrm>
            <a:custGeom>
              <a:avLst/>
              <a:gdLst/>
              <a:ahLst/>
              <a:cxnLst/>
              <a:rect l="0" t="0" r="0" b="0"/>
              <a:pathLst>
                <a:path w="130980" h="137127">
                  <a:moveTo>
                    <a:pt x="81587" y="17145"/>
                  </a:moveTo>
                  <a:lnTo>
                    <a:pt x="67935" y="21696"/>
                  </a:lnTo>
                  <a:lnTo>
                    <a:pt x="62008" y="23989"/>
                  </a:lnTo>
                  <a:lnTo>
                    <a:pt x="56152" y="26469"/>
                  </a:lnTo>
                  <a:lnTo>
                    <a:pt x="50343" y="29076"/>
                  </a:lnTo>
                  <a:lnTo>
                    <a:pt x="43612" y="32719"/>
                  </a:lnTo>
                  <a:lnTo>
                    <a:pt x="36268" y="37053"/>
                  </a:lnTo>
                  <a:lnTo>
                    <a:pt x="28514" y="41846"/>
                  </a:lnTo>
                  <a:lnTo>
                    <a:pt x="22393" y="45995"/>
                  </a:lnTo>
                  <a:lnTo>
                    <a:pt x="17359" y="49713"/>
                  </a:lnTo>
                  <a:lnTo>
                    <a:pt x="13051" y="53144"/>
                  </a:lnTo>
                  <a:lnTo>
                    <a:pt x="10179" y="56385"/>
                  </a:lnTo>
                  <a:lnTo>
                    <a:pt x="8264" y="59497"/>
                  </a:lnTo>
                  <a:lnTo>
                    <a:pt x="6987" y="62525"/>
                  </a:lnTo>
                  <a:lnTo>
                    <a:pt x="5184" y="65495"/>
                  </a:lnTo>
                  <a:lnTo>
                    <a:pt x="3029" y="68428"/>
                  </a:lnTo>
                  <a:lnTo>
                    <a:pt x="640" y="71336"/>
                  </a:lnTo>
                  <a:lnTo>
                    <a:pt x="0" y="74227"/>
                  </a:lnTo>
                  <a:lnTo>
                    <a:pt x="526" y="77108"/>
                  </a:lnTo>
                  <a:lnTo>
                    <a:pt x="1828" y="79980"/>
                  </a:lnTo>
                  <a:lnTo>
                    <a:pt x="2697" y="82847"/>
                  </a:lnTo>
                  <a:lnTo>
                    <a:pt x="3276" y="85711"/>
                  </a:lnTo>
                  <a:lnTo>
                    <a:pt x="3662" y="88574"/>
                  </a:lnTo>
                  <a:lnTo>
                    <a:pt x="3920" y="91434"/>
                  </a:lnTo>
                  <a:lnTo>
                    <a:pt x="4092" y="94294"/>
                  </a:lnTo>
                  <a:lnTo>
                    <a:pt x="4282" y="100011"/>
                  </a:lnTo>
                  <a:lnTo>
                    <a:pt x="4367" y="105727"/>
                  </a:lnTo>
                  <a:lnTo>
                    <a:pt x="5342" y="108584"/>
                  </a:lnTo>
                  <a:lnTo>
                    <a:pt x="6944" y="111442"/>
                  </a:lnTo>
                  <a:lnTo>
                    <a:pt x="11809" y="118321"/>
                  </a:lnTo>
                  <a:lnTo>
                    <a:pt x="15015" y="121802"/>
                  </a:lnTo>
                  <a:lnTo>
                    <a:pt x="17203" y="124064"/>
                  </a:lnTo>
                  <a:lnTo>
                    <a:pt x="19614" y="125572"/>
                  </a:lnTo>
                  <a:lnTo>
                    <a:pt x="22174" y="126577"/>
                  </a:lnTo>
                  <a:lnTo>
                    <a:pt x="24834" y="127247"/>
                  </a:lnTo>
                  <a:lnTo>
                    <a:pt x="26606" y="128646"/>
                  </a:lnTo>
                  <a:lnTo>
                    <a:pt x="27788" y="130531"/>
                  </a:lnTo>
                  <a:lnTo>
                    <a:pt x="28576" y="132741"/>
                  </a:lnTo>
                  <a:lnTo>
                    <a:pt x="30054" y="134214"/>
                  </a:lnTo>
                  <a:lnTo>
                    <a:pt x="31992" y="135196"/>
                  </a:lnTo>
                  <a:lnTo>
                    <a:pt x="34236" y="135851"/>
                  </a:lnTo>
                  <a:lnTo>
                    <a:pt x="36685" y="136287"/>
                  </a:lnTo>
                  <a:lnTo>
                    <a:pt x="39270" y="136578"/>
                  </a:lnTo>
                  <a:lnTo>
                    <a:pt x="41945" y="136772"/>
                  </a:lnTo>
                  <a:lnTo>
                    <a:pt x="44682" y="136901"/>
                  </a:lnTo>
                  <a:lnTo>
                    <a:pt x="50262" y="137044"/>
                  </a:lnTo>
                  <a:lnTo>
                    <a:pt x="58759" y="137126"/>
                  </a:lnTo>
                  <a:lnTo>
                    <a:pt x="61606" y="136184"/>
                  </a:lnTo>
                  <a:lnTo>
                    <a:pt x="64456" y="134605"/>
                  </a:lnTo>
                  <a:lnTo>
                    <a:pt x="67309" y="132599"/>
                  </a:lnTo>
                  <a:lnTo>
                    <a:pt x="70163" y="131261"/>
                  </a:lnTo>
                  <a:lnTo>
                    <a:pt x="73019" y="130370"/>
                  </a:lnTo>
                  <a:lnTo>
                    <a:pt x="75875" y="129776"/>
                  </a:lnTo>
                  <a:lnTo>
                    <a:pt x="77779" y="128427"/>
                  </a:lnTo>
                  <a:lnTo>
                    <a:pt x="79048" y="126575"/>
                  </a:lnTo>
                  <a:lnTo>
                    <a:pt x="79894" y="124389"/>
                  </a:lnTo>
                  <a:lnTo>
                    <a:pt x="81411" y="122931"/>
                  </a:lnTo>
                  <a:lnTo>
                    <a:pt x="83375" y="121959"/>
                  </a:lnTo>
                  <a:lnTo>
                    <a:pt x="85636" y="121310"/>
                  </a:lnTo>
                  <a:lnTo>
                    <a:pt x="88097" y="118974"/>
                  </a:lnTo>
                  <a:lnTo>
                    <a:pt x="90689" y="115511"/>
                  </a:lnTo>
                  <a:lnTo>
                    <a:pt x="93370" y="111297"/>
                  </a:lnTo>
                  <a:lnTo>
                    <a:pt x="96110" y="107535"/>
                  </a:lnTo>
                  <a:lnTo>
                    <a:pt x="98889" y="104075"/>
                  </a:lnTo>
                  <a:lnTo>
                    <a:pt x="101694" y="100816"/>
                  </a:lnTo>
                  <a:lnTo>
                    <a:pt x="105469" y="94833"/>
                  </a:lnTo>
                  <a:lnTo>
                    <a:pt x="109891" y="87034"/>
                  </a:lnTo>
                  <a:lnTo>
                    <a:pt x="122676" y="62935"/>
                  </a:lnTo>
                  <a:lnTo>
                    <a:pt x="126125" y="56244"/>
                  </a:lnTo>
                  <a:lnTo>
                    <a:pt x="128423" y="50831"/>
                  </a:lnTo>
                  <a:lnTo>
                    <a:pt x="129956" y="46270"/>
                  </a:lnTo>
                  <a:lnTo>
                    <a:pt x="130979" y="42277"/>
                  </a:lnTo>
                  <a:lnTo>
                    <a:pt x="130707" y="38662"/>
                  </a:lnTo>
                  <a:lnTo>
                    <a:pt x="129574" y="35299"/>
                  </a:lnTo>
                  <a:lnTo>
                    <a:pt x="125462" y="27610"/>
                  </a:lnTo>
                  <a:lnTo>
                    <a:pt x="124899" y="24019"/>
                  </a:lnTo>
                  <a:lnTo>
                    <a:pt x="124538" y="18502"/>
                  </a:lnTo>
                  <a:lnTo>
                    <a:pt x="121949" y="15208"/>
                  </a:lnTo>
                  <a:lnTo>
                    <a:pt x="119925" y="12996"/>
                  </a:lnTo>
                  <a:lnTo>
                    <a:pt x="117623" y="11521"/>
                  </a:lnTo>
                  <a:lnTo>
                    <a:pt x="115136" y="10539"/>
                  </a:lnTo>
                  <a:lnTo>
                    <a:pt x="108852" y="8961"/>
                  </a:lnTo>
                  <a:lnTo>
                    <a:pt x="105452" y="6205"/>
                  </a:lnTo>
                  <a:lnTo>
                    <a:pt x="98732" y="0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PenAnnotation1415"/>
            <p:cNvSpPr/>
            <p:nvPr/>
          </p:nvSpPr>
          <p:spPr>
            <a:xfrm>
              <a:off x="1683080" y="5152072"/>
              <a:ext cx="120003" cy="154305"/>
            </a:xfrm>
            <a:custGeom>
              <a:avLst/>
              <a:gdLst/>
              <a:ahLst/>
              <a:cxnLst/>
              <a:rect l="0" t="0" r="0" b="0"/>
              <a:pathLst>
                <a:path w="120003" h="154305">
                  <a:moveTo>
                    <a:pt x="120002" y="0"/>
                  </a:moveTo>
                  <a:lnTo>
                    <a:pt x="106349" y="4551"/>
                  </a:lnTo>
                  <a:lnTo>
                    <a:pt x="100423" y="6844"/>
                  </a:lnTo>
                  <a:lnTo>
                    <a:pt x="94567" y="9325"/>
                  </a:lnTo>
                  <a:lnTo>
                    <a:pt x="88758" y="11932"/>
                  </a:lnTo>
                  <a:lnTo>
                    <a:pt x="83932" y="13670"/>
                  </a:lnTo>
                  <a:lnTo>
                    <a:pt x="79763" y="14828"/>
                  </a:lnTo>
                  <a:lnTo>
                    <a:pt x="76031" y="15600"/>
                  </a:lnTo>
                  <a:lnTo>
                    <a:pt x="73543" y="17068"/>
                  </a:lnTo>
                  <a:lnTo>
                    <a:pt x="71884" y="18999"/>
                  </a:lnTo>
                  <a:lnTo>
                    <a:pt x="70779" y="21238"/>
                  </a:lnTo>
                  <a:lnTo>
                    <a:pt x="69089" y="22731"/>
                  </a:lnTo>
                  <a:lnTo>
                    <a:pt x="67010" y="23727"/>
                  </a:lnTo>
                  <a:lnTo>
                    <a:pt x="64671" y="24390"/>
                  </a:lnTo>
                  <a:lnTo>
                    <a:pt x="62160" y="25785"/>
                  </a:lnTo>
                  <a:lnTo>
                    <a:pt x="59533" y="27668"/>
                  </a:lnTo>
                  <a:lnTo>
                    <a:pt x="56829" y="29875"/>
                  </a:lnTo>
                  <a:lnTo>
                    <a:pt x="54074" y="31347"/>
                  </a:lnTo>
                  <a:lnTo>
                    <a:pt x="51285" y="32328"/>
                  </a:lnTo>
                  <a:lnTo>
                    <a:pt x="48473" y="32982"/>
                  </a:lnTo>
                  <a:lnTo>
                    <a:pt x="45646" y="34371"/>
                  </a:lnTo>
                  <a:lnTo>
                    <a:pt x="42809" y="36248"/>
                  </a:lnTo>
                  <a:lnTo>
                    <a:pt x="39965" y="38453"/>
                  </a:lnTo>
                  <a:lnTo>
                    <a:pt x="36164" y="40875"/>
                  </a:lnTo>
                  <a:lnTo>
                    <a:pt x="31725" y="43443"/>
                  </a:lnTo>
                  <a:lnTo>
                    <a:pt x="26861" y="46107"/>
                  </a:lnTo>
                  <a:lnTo>
                    <a:pt x="23618" y="49788"/>
                  </a:lnTo>
                  <a:lnTo>
                    <a:pt x="21456" y="54147"/>
                  </a:lnTo>
                  <a:lnTo>
                    <a:pt x="20015" y="58958"/>
                  </a:lnTo>
                  <a:lnTo>
                    <a:pt x="18101" y="63118"/>
                  </a:lnTo>
                  <a:lnTo>
                    <a:pt x="15873" y="66843"/>
                  </a:lnTo>
                  <a:lnTo>
                    <a:pt x="13435" y="70280"/>
                  </a:lnTo>
                  <a:lnTo>
                    <a:pt x="10857" y="74476"/>
                  </a:lnTo>
                  <a:lnTo>
                    <a:pt x="8187" y="79178"/>
                  </a:lnTo>
                  <a:lnTo>
                    <a:pt x="5453" y="84218"/>
                  </a:lnTo>
                  <a:lnTo>
                    <a:pt x="3631" y="88530"/>
                  </a:lnTo>
                  <a:lnTo>
                    <a:pt x="2416" y="92358"/>
                  </a:lnTo>
                  <a:lnTo>
                    <a:pt x="467" y="100793"/>
                  </a:lnTo>
                  <a:lnTo>
                    <a:pt x="200" y="104487"/>
                  </a:lnTo>
                  <a:lnTo>
                    <a:pt x="82" y="109304"/>
                  </a:lnTo>
                  <a:lnTo>
                    <a:pt x="0" y="122967"/>
                  </a:lnTo>
                  <a:lnTo>
                    <a:pt x="948" y="125793"/>
                  </a:lnTo>
                  <a:lnTo>
                    <a:pt x="2533" y="128630"/>
                  </a:lnTo>
                  <a:lnTo>
                    <a:pt x="4541" y="131473"/>
                  </a:lnTo>
                  <a:lnTo>
                    <a:pt x="6833" y="133369"/>
                  </a:lnTo>
                  <a:lnTo>
                    <a:pt x="9314" y="134632"/>
                  </a:lnTo>
                  <a:lnTo>
                    <a:pt x="11920" y="135475"/>
                  </a:lnTo>
                  <a:lnTo>
                    <a:pt x="13657" y="136989"/>
                  </a:lnTo>
                  <a:lnTo>
                    <a:pt x="14815" y="138951"/>
                  </a:lnTo>
                  <a:lnTo>
                    <a:pt x="16674" y="144393"/>
                  </a:lnTo>
                  <a:lnTo>
                    <a:pt x="19469" y="147677"/>
                  </a:lnTo>
                  <a:lnTo>
                    <a:pt x="21547" y="149886"/>
                  </a:lnTo>
                  <a:lnTo>
                    <a:pt x="24838" y="151359"/>
                  </a:lnTo>
                  <a:lnTo>
                    <a:pt x="28937" y="152341"/>
                  </a:lnTo>
                  <a:lnTo>
                    <a:pt x="33574" y="152996"/>
                  </a:lnTo>
                  <a:lnTo>
                    <a:pt x="37619" y="153432"/>
                  </a:lnTo>
                  <a:lnTo>
                    <a:pt x="41267" y="153723"/>
                  </a:lnTo>
                  <a:lnTo>
                    <a:pt x="44652" y="153917"/>
                  </a:lnTo>
                  <a:lnTo>
                    <a:pt x="50953" y="154133"/>
                  </a:lnTo>
                  <a:lnTo>
                    <a:pt x="62759" y="154271"/>
                  </a:lnTo>
                  <a:lnTo>
                    <a:pt x="91397" y="154304"/>
                  </a:lnTo>
                  <a:lnTo>
                    <a:pt x="93312" y="153352"/>
                  </a:lnTo>
                  <a:lnTo>
                    <a:pt x="95541" y="151765"/>
                  </a:lnTo>
                  <a:lnTo>
                    <a:pt x="97980" y="149754"/>
                  </a:lnTo>
                  <a:lnTo>
                    <a:pt x="100558" y="146508"/>
                  </a:lnTo>
                  <a:lnTo>
                    <a:pt x="103229" y="142440"/>
                  </a:lnTo>
                  <a:lnTo>
                    <a:pt x="105962" y="137822"/>
                  </a:lnTo>
                  <a:lnTo>
                    <a:pt x="106832" y="133792"/>
                  </a:lnTo>
                  <a:lnTo>
                    <a:pt x="106460" y="130152"/>
                  </a:lnTo>
                  <a:lnTo>
                    <a:pt x="103569" y="122018"/>
                  </a:lnTo>
                  <a:lnTo>
                    <a:pt x="103173" y="118365"/>
                  </a:lnTo>
                  <a:lnTo>
                    <a:pt x="103068" y="116057"/>
                  </a:lnTo>
                  <a:lnTo>
                    <a:pt x="102045" y="113567"/>
                  </a:lnTo>
                  <a:lnTo>
                    <a:pt x="100411" y="110954"/>
                  </a:lnTo>
                  <a:lnTo>
                    <a:pt x="98369" y="108259"/>
                  </a:lnTo>
                  <a:lnTo>
                    <a:pt x="93197" y="104558"/>
                  </a:lnTo>
                  <a:lnTo>
                    <a:pt x="85939" y="100186"/>
                  </a:lnTo>
                  <a:lnTo>
                    <a:pt x="77291" y="95365"/>
                  </a:lnTo>
                  <a:lnTo>
                    <a:pt x="70573" y="92152"/>
                  </a:lnTo>
                  <a:lnTo>
                    <a:pt x="65142" y="90010"/>
                  </a:lnTo>
                  <a:lnTo>
                    <a:pt x="60568" y="88581"/>
                  </a:lnTo>
                  <a:lnTo>
                    <a:pt x="57520" y="86677"/>
                  </a:lnTo>
                  <a:lnTo>
                    <a:pt x="55487" y="84455"/>
                  </a:lnTo>
                  <a:lnTo>
                    <a:pt x="51422" y="77153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PenAnnotation1416"/>
            <p:cNvSpPr/>
            <p:nvPr/>
          </p:nvSpPr>
          <p:spPr>
            <a:xfrm>
              <a:off x="1837372" y="5143536"/>
              <a:ext cx="145689" cy="162703"/>
            </a:xfrm>
            <a:custGeom>
              <a:avLst/>
              <a:gdLst/>
              <a:ahLst/>
              <a:cxnLst/>
              <a:rect l="0" t="0" r="0" b="0"/>
              <a:pathLst>
                <a:path w="145689" h="162703">
                  <a:moveTo>
                    <a:pt x="137160" y="25681"/>
                  </a:moveTo>
                  <a:lnTo>
                    <a:pt x="132609" y="16580"/>
                  </a:lnTo>
                  <a:lnTo>
                    <a:pt x="130316" y="13898"/>
                  </a:lnTo>
                  <a:lnTo>
                    <a:pt x="127835" y="12111"/>
                  </a:lnTo>
                  <a:lnTo>
                    <a:pt x="125228" y="10919"/>
                  </a:lnTo>
                  <a:lnTo>
                    <a:pt x="120633" y="9172"/>
                  </a:lnTo>
                  <a:lnTo>
                    <a:pt x="107907" y="4692"/>
                  </a:lnTo>
                  <a:lnTo>
                    <a:pt x="100513" y="3116"/>
                  </a:lnTo>
                  <a:lnTo>
                    <a:pt x="92726" y="2065"/>
                  </a:lnTo>
                  <a:lnTo>
                    <a:pt x="78359" y="898"/>
                  </a:lnTo>
                  <a:lnTo>
                    <a:pt x="68799" y="379"/>
                  </a:lnTo>
                  <a:lnTo>
                    <a:pt x="58835" y="148"/>
                  </a:lnTo>
                  <a:lnTo>
                    <a:pt x="50914" y="46"/>
                  </a:lnTo>
                  <a:lnTo>
                    <a:pt x="50135" y="19"/>
                  </a:lnTo>
                  <a:lnTo>
                    <a:pt x="50568" y="0"/>
                  </a:lnTo>
                  <a:lnTo>
                    <a:pt x="50857" y="941"/>
                  </a:lnTo>
                  <a:lnTo>
                    <a:pt x="51178" y="4525"/>
                  </a:lnTo>
                  <a:lnTo>
                    <a:pt x="50311" y="5862"/>
                  </a:lnTo>
                  <a:lnTo>
                    <a:pt x="48781" y="6753"/>
                  </a:lnTo>
                  <a:lnTo>
                    <a:pt x="46808" y="7348"/>
                  </a:lnTo>
                  <a:lnTo>
                    <a:pt x="45493" y="8696"/>
                  </a:lnTo>
                  <a:lnTo>
                    <a:pt x="44616" y="10548"/>
                  </a:lnTo>
                  <a:lnTo>
                    <a:pt x="43209" y="15813"/>
                  </a:lnTo>
                  <a:lnTo>
                    <a:pt x="40476" y="19073"/>
                  </a:lnTo>
                  <a:lnTo>
                    <a:pt x="38414" y="21275"/>
                  </a:lnTo>
                  <a:lnTo>
                    <a:pt x="37039" y="23697"/>
                  </a:lnTo>
                  <a:lnTo>
                    <a:pt x="36123" y="26263"/>
                  </a:lnTo>
                  <a:lnTo>
                    <a:pt x="35512" y="28926"/>
                  </a:lnTo>
                  <a:lnTo>
                    <a:pt x="36057" y="32607"/>
                  </a:lnTo>
                  <a:lnTo>
                    <a:pt x="37373" y="36966"/>
                  </a:lnTo>
                  <a:lnTo>
                    <a:pt x="41778" y="48547"/>
                  </a:lnTo>
                  <a:lnTo>
                    <a:pt x="42381" y="52672"/>
                  </a:lnTo>
                  <a:lnTo>
                    <a:pt x="42648" y="57679"/>
                  </a:lnTo>
                  <a:lnTo>
                    <a:pt x="42834" y="66925"/>
                  </a:lnTo>
                  <a:lnTo>
                    <a:pt x="45390" y="70364"/>
                  </a:lnTo>
                  <a:lnTo>
                    <a:pt x="50241" y="75783"/>
                  </a:lnTo>
                  <a:lnTo>
                    <a:pt x="55632" y="81272"/>
                  </a:lnTo>
                  <a:lnTo>
                    <a:pt x="58043" y="82744"/>
                  </a:lnTo>
                  <a:lnTo>
                    <a:pt x="60603" y="83725"/>
                  </a:lnTo>
                  <a:lnTo>
                    <a:pt x="63262" y="84380"/>
                  </a:lnTo>
                  <a:lnTo>
                    <a:pt x="65987" y="85769"/>
                  </a:lnTo>
                  <a:lnTo>
                    <a:pt x="68756" y="87647"/>
                  </a:lnTo>
                  <a:lnTo>
                    <a:pt x="71555" y="89852"/>
                  </a:lnTo>
                  <a:lnTo>
                    <a:pt x="74373" y="91321"/>
                  </a:lnTo>
                  <a:lnTo>
                    <a:pt x="77205" y="92302"/>
                  </a:lnTo>
                  <a:lnTo>
                    <a:pt x="80045" y="92955"/>
                  </a:lnTo>
                  <a:lnTo>
                    <a:pt x="83843" y="93390"/>
                  </a:lnTo>
                  <a:lnTo>
                    <a:pt x="88280" y="93680"/>
                  </a:lnTo>
                  <a:lnTo>
                    <a:pt x="93143" y="93874"/>
                  </a:lnTo>
                  <a:lnTo>
                    <a:pt x="97338" y="94955"/>
                  </a:lnTo>
                  <a:lnTo>
                    <a:pt x="101087" y="96629"/>
                  </a:lnTo>
                  <a:lnTo>
                    <a:pt x="104539" y="98697"/>
                  </a:lnTo>
                  <a:lnTo>
                    <a:pt x="107792" y="100076"/>
                  </a:lnTo>
                  <a:lnTo>
                    <a:pt x="110914" y="100995"/>
                  </a:lnTo>
                  <a:lnTo>
                    <a:pt x="113948" y="101608"/>
                  </a:lnTo>
                  <a:lnTo>
                    <a:pt x="116923" y="102969"/>
                  </a:lnTo>
                  <a:lnTo>
                    <a:pt x="119858" y="104829"/>
                  </a:lnTo>
                  <a:lnTo>
                    <a:pt x="122768" y="107021"/>
                  </a:lnTo>
                  <a:lnTo>
                    <a:pt x="125661" y="108483"/>
                  </a:lnTo>
                  <a:lnTo>
                    <a:pt x="128541" y="109458"/>
                  </a:lnTo>
                  <a:lnTo>
                    <a:pt x="131414" y="110107"/>
                  </a:lnTo>
                  <a:lnTo>
                    <a:pt x="134282" y="111492"/>
                  </a:lnTo>
                  <a:lnTo>
                    <a:pt x="137146" y="113369"/>
                  </a:lnTo>
                  <a:lnTo>
                    <a:pt x="140008" y="115572"/>
                  </a:lnTo>
                  <a:lnTo>
                    <a:pt x="141916" y="117994"/>
                  </a:lnTo>
                  <a:lnTo>
                    <a:pt x="143189" y="120560"/>
                  </a:lnTo>
                  <a:lnTo>
                    <a:pt x="144036" y="123224"/>
                  </a:lnTo>
                  <a:lnTo>
                    <a:pt x="144602" y="125952"/>
                  </a:lnTo>
                  <a:lnTo>
                    <a:pt x="144979" y="128723"/>
                  </a:lnTo>
                  <a:lnTo>
                    <a:pt x="145584" y="135465"/>
                  </a:lnTo>
                  <a:lnTo>
                    <a:pt x="145666" y="138926"/>
                  </a:lnTo>
                  <a:lnTo>
                    <a:pt x="145688" y="141183"/>
                  </a:lnTo>
                  <a:lnTo>
                    <a:pt x="144751" y="142688"/>
                  </a:lnTo>
                  <a:lnTo>
                    <a:pt x="143173" y="143690"/>
                  </a:lnTo>
                  <a:lnTo>
                    <a:pt x="141169" y="144359"/>
                  </a:lnTo>
                  <a:lnTo>
                    <a:pt x="137927" y="145757"/>
                  </a:lnTo>
                  <a:lnTo>
                    <a:pt x="129246" y="149850"/>
                  </a:lnTo>
                  <a:lnTo>
                    <a:pt x="113648" y="157510"/>
                  </a:lnTo>
                  <a:lnTo>
                    <a:pt x="108151" y="159287"/>
                  </a:lnTo>
                  <a:lnTo>
                    <a:pt x="102580" y="160472"/>
                  </a:lnTo>
                  <a:lnTo>
                    <a:pt x="96962" y="161261"/>
                  </a:lnTo>
                  <a:lnTo>
                    <a:pt x="88454" y="161789"/>
                  </a:lnTo>
                  <a:lnTo>
                    <a:pt x="66300" y="162373"/>
                  </a:lnTo>
                  <a:lnTo>
                    <a:pt x="40705" y="162702"/>
                  </a:lnTo>
                  <a:lnTo>
                    <a:pt x="34757" y="161796"/>
                  </a:lnTo>
                  <a:lnTo>
                    <a:pt x="29839" y="160240"/>
                  </a:lnTo>
                  <a:lnTo>
                    <a:pt x="19653" y="155448"/>
                  </a:lnTo>
                  <a:lnTo>
                    <a:pt x="16912" y="155055"/>
                  </a:lnTo>
                  <a:lnTo>
                    <a:pt x="13179" y="154793"/>
                  </a:lnTo>
                  <a:lnTo>
                    <a:pt x="0" y="154268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PenAnnotation1417"/>
            <p:cNvSpPr/>
            <p:nvPr/>
          </p:nvSpPr>
          <p:spPr>
            <a:xfrm>
              <a:off x="1708784" y="4903823"/>
              <a:ext cx="145118" cy="153953"/>
            </a:xfrm>
            <a:custGeom>
              <a:avLst/>
              <a:gdLst/>
              <a:ahLst/>
              <a:cxnLst/>
              <a:rect l="0" t="0" r="0" b="0"/>
              <a:pathLst>
                <a:path w="145118" h="153953">
                  <a:moveTo>
                    <a:pt x="0" y="8219"/>
                  </a:moveTo>
                  <a:lnTo>
                    <a:pt x="4551" y="3668"/>
                  </a:lnTo>
                  <a:lnTo>
                    <a:pt x="7797" y="2327"/>
                  </a:lnTo>
                  <a:lnTo>
                    <a:pt x="11866" y="1434"/>
                  </a:lnTo>
                  <a:lnTo>
                    <a:pt x="16483" y="838"/>
                  </a:lnTo>
                  <a:lnTo>
                    <a:pt x="25276" y="441"/>
                  </a:lnTo>
                  <a:lnTo>
                    <a:pt x="50287" y="0"/>
                  </a:lnTo>
                  <a:lnTo>
                    <a:pt x="62099" y="834"/>
                  </a:lnTo>
                  <a:lnTo>
                    <a:pt x="72832" y="2344"/>
                  </a:lnTo>
                  <a:lnTo>
                    <a:pt x="82845" y="4302"/>
                  </a:lnTo>
                  <a:lnTo>
                    <a:pt x="90473" y="5608"/>
                  </a:lnTo>
                  <a:lnTo>
                    <a:pt x="96510" y="6478"/>
                  </a:lnTo>
                  <a:lnTo>
                    <a:pt x="101488" y="7059"/>
                  </a:lnTo>
                  <a:lnTo>
                    <a:pt x="105759" y="7445"/>
                  </a:lnTo>
                  <a:lnTo>
                    <a:pt x="109559" y="7703"/>
                  </a:lnTo>
                  <a:lnTo>
                    <a:pt x="113044" y="7875"/>
                  </a:lnTo>
                  <a:lnTo>
                    <a:pt x="117273" y="8942"/>
                  </a:lnTo>
                  <a:lnTo>
                    <a:pt x="121997" y="10606"/>
                  </a:lnTo>
                  <a:lnTo>
                    <a:pt x="127052" y="12668"/>
                  </a:lnTo>
                  <a:lnTo>
                    <a:pt x="131374" y="14043"/>
                  </a:lnTo>
                  <a:lnTo>
                    <a:pt x="135208" y="14959"/>
                  </a:lnTo>
                  <a:lnTo>
                    <a:pt x="143654" y="16430"/>
                  </a:lnTo>
                  <a:lnTo>
                    <a:pt x="144347" y="17502"/>
                  </a:lnTo>
                  <a:lnTo>
                    <a:pt x="145117" y="21235"/>
                  </a:lnTo>
                  <a:lnTo>
                    <a:pt x="144370" y="22611"/>
                  </a:lnTo>
                  <a:lnTo>
                    <a:pt x="142919" y="23529"/>
                  </a:lnTo>
                  <a:lnTo>
                    <a:pt x="140999" y="24141"/>
                  </a:lnTo>
                  <a:lnTo>
                    <a:pt x="139720" y="25501"/>
                  </a:lnTo>
                  <a:lnTo>
                    <a:pt x="138867" y="27361"/>
                  </a:lnTo>
                  <a:lnTo>
                    <a:pt x="138298" y="29553"/>
                  </a:lnTo>
                  <a:lnTo>
                    <a:pt x="136014" y="31967"/>
                  </a:lnTo>
                  <a:lnTo>
                    <a:pt x="132586" y="34528"/>
                  </a:lnTo>
                  <a:lnTo>
                    <a:pt x="122499" y="40932"/>
                  </a:lnTo>
                  <a:lnTo>
                    <a:pt x="121671" y="42411"/>
                  </a:lnTo>
                  <a:lnTo>
                    <a:pt x="120751" y="46593"/>
                  </a:lnTo>
                  <a:lnTo>
                    <a:pt x="119554" y="48089"/>
                  </a:lnTo>
                  <a:lnTo>
                    <a:pt x="117802" y="49087"/>
                  </a:lnTo>
                  <a:lnTo>
                    <a:pt x="115683" y="49752"/>
                  </a:lnTo>
                  <a:lnTo>
                    <a:pt x="113317" y="51148"/>
                  </a:lnTo>
                  <a:lnTo>
                    <a:pt x="110787" y="53031"/>
                  </a:lnTo>
                  <a:lnTo>
                    <a:pt x="108148" y="55239"/>
                  </a:lnTo>
                  <a:lnTo>
                    <a:pt x="105437" y="57663"/>
                  </a:lnTo>
                  <a:lnTo>
                    <a:pt x="99884" y="62897"/>
                  </a:lnTo>
                  <a:lnTo>
                    <a:pt x="48786" y="113740"/>
                  </a:lnTo>
                  <a:lnTo>
                    <a:pt x="44907" y="116667"/>
                  </a:lnTo>
                  <a:lnTo>
                    <a:pt x="40416" y="119570"/>
                  </a:lnTo>
                  <a:lnTo>
                    <a:pt x="35516" y="122458"/>
                  </a:lnTo>
                  <a:lnTo>
                    <a:pt x="31298" y="125336"/>
                  </a:lnTo>
                  <a:lnTo>
                    <a:pt x="27533" y="128207"/>
                  </a:lnTo>
                  <a:lnTo>
                    <a:pt x="24070" y="131073"/>
                  </a:lnTo>
                  <a:lnTo>
                    <a:pt x="20810" y="133937"/>
                  </a:lnTo>
                  <a:lnTo>
                    <a:pt x="17683" y="136799"/>
                  </a:lnTo>
                  <a:lnTo>
                    <a:pt x="14646" y="139659"/>
                  </a:lnTo>
                  <a:lnTo>
                    <a:pt x="12622" y="142518"/>
                  </a:lnTo>
                  <a:lnTo>
                    <a:pt x="11272" y="145377"/>
                  </a:lnTo>
                  <a:lnTo>
                    <a:pt x="0" y="153952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PenAnnotation1418"/>
            <p:cNvSpPr/>
            <p:nvPr/>
          </p:nvSpPr>
          <p:spPr>
            <a:xfrm>
              <a:off x="1875607" y="4920615"/>
              <a:ext cx="133206" cy="145202"/>
            </a:xfrm>
            <a:custGeom>
              <a:avLst/>
              <a:gdLst/>
              <a:ahLst/>
              <a:cxnLst/>
              <a:rect l="0" t="0" r="0" b="0"/>
              <a:pathLst>
                <a:path w="133206" h="145202">
                  <a:moveTo>
                    <a:pt x="64635" y="0"/>
                  </a:moveTo>
                  <a:lnTo>
                    <a:pt x="55534" y="0"/>
                  </a:lnTo>
                  <a:lnTo>
                    <a:pt x="52852" y="952"/>
                  </a:lnTo>
                  <a:lnTo>
                    <a:pt x="51065" y="2540"/>
                  </a:lnTo>
                  <a:lnTo>
                    <a:pt x="48196" y="7381"/>
                  </a:lnTo>
                  <a:lnTo>
                    <a:pt x="43148" y="17321"/>
                  </a:lnTo>
                  <a:lnTo>
                    <a:pt x="40786" y="21072"/>
                  </a:lnTo>
                  <a:lnTo>
                    <a:pt x="38258" y="24525"/>
                  </a:lnTo>
                  <a:lnTo>
                    <a:pt x="35620" y="27780"/>
                  </a:lnTo>
                  <a:lnTo>
                    <a:pt x="33862" y="30903"/>
                  </a:lnTo>
                  <a:lnTo>
                    <a:pt x="32690" y="33936"/>
                  </a:lnTo>
                  <a:lnTo>
                    <a:pt x="31908" y="36912"/>
                  </a:lnTo>
                  <a:lnTo>
                    <a:pt x="30434" y="39848"/>
                  </a:lnTo>
                  <a:lnTo>
                    <a:pt x="28500" y="42758"/>
                  </a:lnTo>
                  <a:lnTo>
                    <a:pt x="26257" y="45650"/>
                  </a:lnTo>
                  <a:lnTo>
                    <a:pt x="24762" y="48531"/>
                  </a:lnTo>
                  <a:lnTo>
                    <a:pt x="23766" y="51404"/>
                  </a:lnTo>
                  <a:lnTo>
                    <a:pt x="23101" y="54272"/>
                  </a:lnTo>
                  <a:lnTo>
                    <a:pt x="21706" y="57136"/>
                  </a:lnTo>
                  <a:lnTo>
                    <a:pt x="19823" y="59998"/>
                  </a:lnTo>
                  <a:lnTo>
                    <a:pt x="17616" y="62859"/>
                  </a:lnTo>
                  <a:lnTo>
                    <a:pt x="15191" y="66670"/>
                  </a:lnTo>
                  <a:lnTo>
                    <a:pt x="12622" y="71117"/>
                  </a:lnTo>
                  <a:lnTo>
                    <a:pt x="9957" y="75986"/>
                  </a:lnTo>
                  <a:lnTo>
                    <a:pt x="8181" y="81137"/>
                  </a:lnTo>
                  <a:lnTo>
                    <a:pt x="6996" y="86477"/>
                  </a:lnTo>
                  <a:lnTo>
                    <a:pt x="6207" y="91941"/>
                  </a:lnTo>
                  <a:lnTo>
                    <a:pt x="4728" y="95584"/>
                  </a:lnTo>
                  <a:lnTo>
                    <a:pt x="2789" y="98013"/>
                  </a:lnTo>
                  <a:lnTo>
                    <a:pt x="545" y="99631"/>
                  </a:lnTo>
                  <a:lnTo>
                    <a:pt x="0" y="101663"/>
                  </a:lnTo>
                  <a:lnTo>
                    <a:pt x="591" y="103970"/>
                  </a:lnTo>
                  <a:lnTo>
                    <a:pt x="1936" y="106461"/>
                  </a:lnTo>
                  <a:lnTo>
                    <a:pt x="8381" y="119068"/>
                  </a:lnTo>
                  <a:lnTo>
                    <a:pt x="12845" y="123194"/>
                  </a:lnTo>
                  <a:lnTo>
                    <a:pt x="18678" y="126897"/>
                  </a:lnTo>
                  <a:lnTo>
                    <a:pt x="44021" y="139683"/>
                  </a:lnTo>
                  <a:lnTo>
                    <a:pt x="48988" y="141700"/>
                  </a:lnTo>
                  <a:lnTo>
                    <a:pt x="53251" y="143044"/>
                  </a:lnTo>
                  <a:lnTo>
                    <a:pt x="57046" y="143940"/>
                  </a:lnTo>
                  <a:lnTo>
                    <a:pt x="60528" y="144538"/>
                  </a:lnTo>
                  <a:lnTo>
                    <a:pt x="63802" y="144936"/>
                  </a:lnTo>
                  <a:lnTo>
                    <a:pt x="66937" y="145201"/>
                  </a:lnTo>
                  <a:lnTo>
                    <a:pt x="69980" y="144426"/>
                  </a:lnTo>
                  <a:lnTo>
                    <a:pt x="72961" y="142956"/>
                  </a:lnTo>
                  <a:lnTo>
                    <a:pt x="75901" y="141024"/>
                  </a:lnTo>
                  <a:lnTo>
                    <a:pt x="78813" y="139736"/>
                  </a:lnTo>
                  <a:lnTo>
                    <a:pt x="81707" y="138877"/>
                  </a:lnTo>
                  <a:lnTo>
                    <a:pt x="84589" y="138305"/>
                  </a:lnTo>
                  <a:lnTo>
                    <a:pt x="87462" y="136971"/>
                  </a:lnTo>
                  <a:lnTo>
                    <a:pt x="90331" y="135129"/>
                  </a:lnTo>
                  <a:lnTo>
                    <a:pt x="93196" y="132948"/>
                  </a:lnTo>
                  <a:lnTo>
                    <a:pt x="95105" y="130542"/>
                  </a:lnTo>
                  <a:lnTo>
                    <a:pt x="96379" y="127985"/>
                  </a:lnTo>
                  <a:lnTo>
                    <a:pt x="97227" y="125328"/>
                  </a:lnTo>
                  <a:lnTo>
                    <a:pt x="98746" y="123557"/>
                  </a:lnTo>
                  <a:lnTo>
                    <a:pt x="100710" y="122376"/>
                  </a:lnTo>
                  <a:lnTo>
                    <a:pt x="102973" y="121589"/>
                  </a:lnTo>
                  <a:lnTo>
                    <a:pt x="104481" y="120112"/>
                  </a:lnTo>
                  <a:lnTo>
                    <a:pt x="105486" y="118174"/>
                  </a:lnTo>
                  <a:lnTo>
                    <a:pt x="106157" y="115930"/>
                  </a:lnTo>
                  <a:lnTo>
                    <a:pt x="108509" y="113481"/>
                  </a:lnTo>
                  <a:lnTo>
                    <a:pt x="111982" y="110897"/>
                  </a:lnTo>
                  <a:lnTo>
                    <a:pt x="116202" y="108221"/>
                  </a:lnTo>
                  <a:lnTo>
                    <a:pt x="119015" y="105485"/>
                  </a:lnTo>
                  <a:lnTo>
                    <a:pt x="120891" y="102708"/>
                  </a:lnTo>
                  <a:lnTo>
                    <a:pt x="122141" y="99904"/>
                  </a:lnTo>
                  <a:lnTo>
                    <a:pt x="122975" y="97083"/>
                  </a:lnTo>
                  <a:lnTo>
                    <a:pt x="123531" y="94249"/>
                  </a:lnTo>
                  <a:lnTo>
                    <a:pt x="123901" y="91408"/>
                  </a:lnTo>
                  <a:lnTo>
                    <a:pt x="125101" y="86656"/>
                  </a:lnTo>
                  <a:lnTo>
                    <a:pt x="126853" y="80630"/>
                  </a:lnTo>
                  <a:lnTo>
                    <a:pt x="131958" y="64081"/>
                  </a:lnTo>
                  <a:lnTo>
                    <a:pt x="132377" y="60818"/>
                  </a:lnTo>
                  <a:lnTo>
                    <a:pt x="132656" y="56738"/>
                  </a:lnTo>
                  <a:lnTo>
                    <a:pt x="133105" y="45603"/>
                  </a:lnTo>
                  <a:lnTo>
                    <a:pt x="133205" y="35722"/>
                  </a:lnTo>
                  <a:lnTo>
                    <a:pt x="132256" y="33339"/>
                  </a:lnTo>
                  <a:lnTo>
                    <a:pt x="130671" y="29846"/>
                  </a:lnTo>
                  <a:lnTo>
                    <a:pt x="124643" y="17145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PenAnnotation1419"/>
            <p:cNvSpPr/>
            <p:nvPr/>
          </p:nvSpPr>
          <p:spPr>
            <a:xfrm>
              <a:off x="1734502" y="4646295"/>
              <a:ext cx="123605" cy="154306"/>
            </a:xfrm>
            <a:custGeom>
              <a:avLst/>
              <a:gdLst/>
              <a:ahLst/>
              <a:cxnLst/>
              <a:rect l="0" t="0" r="0" b="0"/>
              <a:pathLst>
                <a:path w="123605" h="154306">
                  <a:moveTo>
                    <a:pt x="0" y="0"/>
                  </a:moveTo>
                  <a:lnTo>
                    <a:pt x="51849" y="0"/>
                  </a:lnTo>
                  <a:lnTo>
                    <a:pt x="55521" y="952"/>
                  </a:lnTo>
                  <a:lnTo>
                    <a:pt x="58922" y="2540"/>
                  </a:lnTo>
                  <a:lnTo>
                    <a:pt x="62141" y="4550"/>
                  </a:lnTo>
                  <a:lnTo>
                    <a:pt x="66192" y="5891"/>
                  </a:lnTo>
                  <a:lnTo>
                    <a:pt x="70798" y="6785"/>
                  </a:lnTo>
                  <a:lnTo>
                    <a:pt x="82776" y="8219"/>
                  </a:lnTo>
                  <a:lnTo>
                    <a:pt x="84712" y="8337"/>
                  </a:lnTo>
                  <a:lnTo>
                    <a:pt x="89402" y="8467"/>
                  </a:lnTo>
                  <a:lnTo>
                    <a:pt x="113180" y="8563"/>
                  </a:lnTo>
                  <a:lnTo>
                    <a:pt x="116411" y="9519"/>
                  </a:lnTo>
                  <a:lnTo>
                    <a:pt x="119517" y="11108"/>
                  </a:lnTo>
                  <a:lnTo>
                    <a:pt x="122541" y="13120"/>
                  </a:lnTo>
                  <a:lnTo>
                    <a:pt x="123604" y="14462"/>
                  </a:lnTo>
                  <a:lnTo>
                    <a:pt x="123360" y="15356"/>
                  </a:lnTo>
                  <a:lnTo>
                    <a:pt x="122245" y="15952"/>
                  </a:lnTo>
                  <a:lnTo>
                    <a:pt x="121502" y="17302"/>
                  </a:lnTo>
                  <a:lnTo>
                    <a:pt x="120676" y="21342"/>
                  </a:lnTo>
                  <a:lnTo>
                    <a:pt x="116645" y="25658"/>
                  </a:lnTo>
                  <a:lnTo>
                    <a:pt x="110149" y="31393"/>
                  </a:lnTo>
                  <a:lnTo>
                    <a:pt x="102007" y="38073"/>
                  </a:lnTo>
                  <a:lnTo>
                    <a:pt x="96580" y="43479"/>
                  </a:lnTo>
                  <a:lnTo>
                    <a:pt x="92962" y="48036"/>
                  </a:lnTo>
                  <a:lnTo>
                    <a:pt x="90549" y="52026"/>
                  </a:lnTo>
                  <a:lnTo>
                    <a:pt x="87036" y="54687"/>
                  </a:lnTo>
                  <a:lnTo>
                    <a:pt x="82789" y="56460"/>
                  </a:lnTo>
                  <a:lnTo>
                    <a:pt x="78053" y="57643"/>
                  </a:lnTo>
                  <a:lnTo>
                    <a:pt x="74895" y="59384"/>
                  </a:lnTo>
                  <a:lnTo>
                    <a:pt x="72790" y="61496"/>
                  </a:lnTo>
                  <a:lnTo>
                    <a:pt x="71387" y="63857"/>
                  </a:lnTo>
                  <a:lnTo>
                    <a:pt x="69499" y="66384"/>
                  </a:lnTo>
                  <a:lnTo>
                    <a:pt x="67288" y="69021"/>
                  </a:lnTo>
                  <a:lnTo>
                    <a:pt x="64861" y="71732"/>
                  </a:lnTo>
                  <a:lnTo>
                    <a:pt x="59624" y="77283"/>
                  </a:lnTo>
                  <a:lnTo>
                    <a:pt x="43951" y="93159"/>
                  </a:lnTo>
                  <a:lnTo>
                    <a:pt x="39778" y="98301"/>
                  </a:lnTo>
                  <a:lnTo>
                    <a:pt x="36044" y="103634"/>
                  </a:lnTo>
                  <a:lnTo>
                    <a:pt x="32602" y="109094"/>
                  </a:lnTo>
                  <a:lnTo>
                    <a:pt x="29354" y="112735"/>
                  </a:lnTo>
                  <a:lnTo>
                    <a:pt x="26237" y="115161"/>
                  </a:lnTo>
                  <a:lnTo>
                    <a:pt x="23206" y="116779"/>
                  </a:lnTo>
                  <a:lnTo>
                    <a:pt x="21186" y="118810"/>
                  </a:lnTo>
                  <a:lnTo>
                    <a:pt x="19839" y="121117"/>
                  </a:lnTo>
                  <a:lnTo>
                    <a:pt x="18941" y="123606"/>
                  </a:lnTo>
                  <a:lnTo>
                    <a:pt x="16437" y="127172"/>
                  </a:lnTo>
                  <a:lnTo>
                    <a:pt x="12863" y="131454"/>
                  </a:lnTo>
                  <a:lnTo>
                    <a:pt x="8575" y="136213"/>
                  </a:lnTo>
                  <a:lnTo>
                    <a:pt x="5717" y="140339"/>
                  </a:lnTo>
                  <a:lnTo>
                    <a:pt x="3811" y="144042"/>
                  </a:lnTo>
                  <a:lnTo>
                    <a:pt x="0" y="154305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PenAnnotation1420"/>
            <p:cNvSpPr/>
            <p:nvPr/>
          </p:nvSpPr>
          <p:spPr>
            <a:xfrm>
              <a:off x="1871662" y="4672012"/>
              <a:ext cx="85361" cy="137161"/>
            </a:xfrm>
            <a:custGeom>
              <a:avLst/>
              <a:gdLst/>
              <a:ahLst/>
              <a:cxnLst/>
              <a:rect l="0" t="0" r="0" b="0"/>
              <a:pathLst>
                <a:path w="85361" h="137161">
                  <a:moveTo>
                    <a:pt x="77152" y="0"/>
                  </a:moveTo>
                  <a:lnTo>
                    <a:pt x="44275" y="0"/>
                  </a:lnTo>
                  <a:lnTo>
                    <a:pt x="43804" y="953"/>
                  </a:lnTo>
                  <a:lnTo>
                    <a:pt x="43281" y="4551"/>
                  </a:lnTo>
                  <a:lnTo>
                    <a:pt x="42189" y="5892"/>
                  </a:lnTo>
                  <a:lnTo>
                    <a:pt x="40508" y="6785"/>
                  </a:lnTo>
                  <a:lnTo>
                    <a:pt x="38436" y="7381"/>
                  </a:lnTo>
                  <a:lnTo>
                    <a:pt x="37054" y="9684"/>
                  </a:lnTo>
                  <a:lnTo>
                    <a:pt x="36132" y="13123"/>
                  </a:lnTo>
                  <a:lnTo>
                    <a:pt x="35518" y="17321"/>
                  </a:lnTo>
                  <a:lnTo>
                    <a:pt x="35109" y="22025"/>
                  </a:lnTo>
                  <a:lnTo>
                    <a:pt x="34836" y="27066"/>
                  </a:lnTo>
                  <a:lnTo>
                    <a:pt x="34654" y="32332"/>
                  </a:lnTo>
                  <a:lnTo>
                    <a:pt x="35485" y="36794"/>
                  </a:lnTo>
                  <a:lnTo>
                    <a:pt x="36992" y="40722"/>
                  </a:lnTo>
                  <a:lnTo>
                    <a:pt x="38948" y="44293"/>
                  </a:lnTo>
                  <a:lnTo>
                    <a:pt x="40253" y="47627"/>
                  </a:lnTo>
                  <a:lnTo>
                    <a:pt x="41123" y="50801"/>
                  </a:lnTo>
                  <a:lnTo>
                    <a:pt x="41703" y="53870"/>
                  </a:lnTo>
                  <a:lnTo>
                    <a:pt x="43042" y="55916"/>
                  </a:lnTo>
                  <a:lnTo>
                    <a:pt x="44887" y="57280"/>
                  </a:lnTo>
                  <a:lnTo>
                    <a:pt x="47070" y="58189"/>
                  </a:lnTo>
                  <a:lnTo>
                    <a:pt x="49477" y="59748"/>
                  </a:lnTo>
                  <a:lnTo>
                    <a:pt x="52035" y="61740"/>
                  </a:lnTo>
                  <a:lnTo>
                    <a:pt x="58433" y="67229"/>
                  </a:lnTo>
                  <a:lnTo>
                    <a:pt x="61848" y="70520"/>
                  </a:lnTo>
                  <a:lnTo>
                    <a:pt x="64092" y="72731"/>
                  </a:lnTo>
                  <a:lnTo>
                    <a:pt x="66540" y="74205"/>
                  </a:lnTo>
                  <a:lnTo>
                    <a:pt x="69125" y="75187"/>
                  </a:lnTo>
                  <a:lnTo>
                    <a:pt x="71801" y="75842"/>
                  </a:lnTo>
                  <a:lnTo>
                    <a:pt x="73585" y="77232"/>
                  </a:lnTo>
                  <a:lnTo>
                    <a:pt x="74774" y="79111"/>
                  </a:lnTo>
                  <a:lnTo>
                    <a:pt x="75567" y="81315"/>
                  </a:lnTo>
                  <a:lnTo>
                    <a:pt x="76095" y="83738"/>
                  </a:lnTo>
                  <a:lnTo>
                    <a:pt x="76448" y="86305"/>
                  </a:lnTo>
                  <a:lnTo>
                    <a:pt x="76683" y="88969"/>
                  </a:lnTo>
                  <a:lnTo>
                    <a:pt x="77792" y="90745"/>
                  </a:lnTo>
                  <a:lnTo>
                    <a:pt x="79484" y="91930"/>
                  </a:lnTo>
                  <a:lnTo>
                    <a:pt x="81564" y="92719"/>
                  </a:lnTo>
                  <a:lnTo>
                    <a:pt x="82951" y="94198"/>
                  </a:lnTo>
                  <a:lnTo>
                    <a:pt x="83876" y="96136"/>
                  </a:lnTo>
                  <a:lnTo>
                    <a:pt x="84492" y="98381"/>
                  </a:lnTo>
                  <a:lnTo>
                    <a:pt x="84903" y="100830"/>
                  </a:lnTo>
                  <a:lnTo>
                    <a:pt x="85177" y="103415"/>
                  </a:lnTo>
                  <a:lnTo>
                    <a:pt x="85360" y="106090"/>
                  </a:lnTo>
                  <a:lnTo>
                    <a:pt x="84529" y="108827"/>
                  </a:lnTo>
                  <a:lnTo>
                    <a:pt x="83023" y="111604"/>
                  </a:lnTo>
                  <a:lnTo>
                    <a:pt x="81066" y="114408"/>
                  </a:lnTo>
                  <a:lnTo>
                    <a:pt x="77856" y="116277"/>
                  </a:lnTo>
                  <a:lnTo>
                    <a:pt x="73812" y="117523"/>
                  </a:lnTo>
                  <a:lnTo>
                    <a:pt x="69211" y="118354"/>
                  </a:lnTo>
                  <a:lnTo>
                    <a:pt x="65190" y="119860"/>
                  </a:lnTo>
                  <a:lnTo>
                    <a:pt x="61558" y="121817"/>
                  </a:lnTo>
                  <a:lnTo>
                    <a:pt x="58183" y="124074"/>
                  </a:lnTo>
                  <a:lnTo>
                    <a:pt x="52124" y="125578"/>
                  </a:lnTo>
                  <a:lnTo>
                    <a:pt x="44274" y="126581"/>
                  </a:lnTo>
                  <a:lnTo>
                    <a:pt x="35231" y="127250"/>
                  </a:lnTo>
                  <a:lnTo>
                    <a:pt x="28250" y="128649"/>
                  </a:lnTo>
                  <a:lnTo>
                    <a:pt x="22643" y="130534"/>
                  </a:lnTo>
                  <a:lnTo>
                    <a:pt x="0" y="137160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PenAnnotation1421"/>
            <p:cNvSpPr/>
            <p:nvPr/>
          </p:nvSpPr>
          <p:spPr>
            <a:xfrm>
              <a:off x="2248852" y="5254942"/>
              <a:ext cx="8574" cy="8574"/>
            </a:xfrm>
            <a:custGeom>
              <a:avLst/>
              <a:gdLst/>
              <a:ahLst/>
              <a:cxnLst/>
              <a:rect l="0" t="0" r="0" b="0"/>
              <a:pathLst>
                <a:path w="8574" h="8574">
                  <a:moveTo>
                    <a:pt x="8573" y="8573"/>
                  </a:moveTo>
                  <a:lnTo>
                    <a:pt x="8573" y="157"/>
                  </a:ln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PenAnnotation1422"/>
            <p:cNvSpPr/>
            <p:nvPr/>
          </p:nvSpPr>
          <p:spPr>
            <a:xfrm>
              <a:off x="2231707" y="5237797"/>
              <a:ext cx="2541" cy="1"/>
            </a:xfrm>
            <a:custGeom>
              <a:avLst/>
              <a:gdLst/>
              <a:ahLst/>
              <a:cxnLst/>
              <a:rect l="0" t="0" r="0" b="0"/>
              <a:pathLst>
                <a:path w="2541" h="1">
                  <a:moveTo>
                    <a:pt x="0" y="0"/>
                  </a:moveTo>
                  <a:lnTo>
                    <a:pt x="2540" y="0"/>
                  </a:lnTo>
                  <a:close/>
                </a:path>
              </a:pathLst>
            </a:custGeom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PenAnnotation1423"/>
            <p:cNvSpPr/>
            <p:nvPr/>
          </p:nvSpPr>
          <p:spPr>
            <a:xfrm>
              <a:off x="2248852" y="5237797"/>
              <a:ext cx="17146" cy="8574"/>
            </a:xfrm>
            <a:custGeom>
              <a:avLst/>
              <a:gdLst/>
              <a:ahLst/>
              <a:cxnLst/>
              <a:rect l="0" t="0" r="0" b="0"/>
              <a:pathLst>
                <a:path w="17146" h="8574">
                  <a:moveTo>
                    <a:pt x="0" y="0"/>
                  </a:moveTo>
                  <a:lnTo>
                    <a:pt x="14828" y="0"/>
                  </a:lnTo>
                  <a:lnTo>
                    <a:pt x="17145" y="8573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PenAnnotation1424"/>
            <p:cNvSpPr/>
            <p:nvPr/>
          </p:nvSpPr>
          <p:spPr>
            <a:xfrm>
              <a:off x="2257425" y="5263515"/>
              <a:ext cx="2540" cy="1"/>
            </a:xfrm>
            <a:custGeom>
              <a:avLst/>
              <a:gdLst/>
              <a:ahLst/>
              <a:cxnLst/>
              <a:rect l="0" t="0" r="0" b="0"/>
              <a:pathLst>
                <a:path w="2540" h="1">
                  <a:moveTo>
                    <a:pt x="0" y="0"/>
                  </a:moveTo>
                  <a:lnTo>
                    <a:pt x="2539" y="0"/>
                  </a:lnTo>
                  <a:close/>
                </a:path>
              </a:pathLst>
            </a:custGeom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PenAnnotation1425"/>
            <p:cNvSpPr/>
            <p:nvPr/>
          </p:nvSpPr>
          <p:spPr>
            <a:xfrm>
              <a:off x="2231707" y="5254942"/>
              <a:ext cx="8573" cy="1"/>
            </a:xfrm>
            <a:custGeom>
              <a:avLst/>
              <a:gdLst/>
              <a:ahLst/>
              <a:cxnLst/>
              <a:rect l="0" t="0" r="0" b="0"/>
              <a:pathLst>
                <a:path w="8573" h="1">
                  <a:moveTo>
                    <a:pt x="0" y="0"/>
                  </a:moveTo>
                  <a:lnTo>
                    <a:pt x="8572" y="0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PenAnnotation1426"/>
            <p:cNvSpPr/>
            <p:nvPr/>
          </p:nvSpPr>
          <p:spPr>
            <a:xfrm>
              <a:off x="2240279" y="5246370"/>
              <a:ext cx="2541" cy="1"/>
            </a:xfrm>
            <a:custGeom>
              <a:avLst/>
              <a:gdLst/>
              <a:ahLst/>
              <a:cxnLst/>
              <a:rect l="0" t="0" r="0" b="0"/>
              <a:pathLst>
                <a:path w="2541" h="1">
                  <a:moveTo>
                    <a:pt x="0" y="0"/>
                  </a:moveTo>
                  <a:lnTo>
                    <a:pt x="2540" y="0"/>
                  </a:lnTo>
                  <a:close/>
                </a:path>
              </a:pathLst>
            </a:custGeom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MARTPenAnnotation1427"/>
            <p:cNvSpPr/>
            <p:nvPr/>
          </p:nvSpPr>
          <p:spPr>
            <a:xfrm>
              <a:off x="2231707" y="5229225"/>
              <a:ext cx="1" cy="8573"/>
            </a:xfrm>
            <a:custGeom>
              <a:avLst/>
              <a:gdLst/>
              <a:ahLst/>
              <a:cxnLst/>
              <a:rect l="0" t="0" r="0" b="0"/>
              <a:pathLst>
                <a:path w="1" h="8573">
                  <a:moveTo>
                    <a:pt x="0" y="8572"/>
                  </a:move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SMARTPenAnnotation1428"/>
            <p:cNvSpPr/>
            <p:nvPr/>
          </p:nvSpPr>
          <p:spPr>
            <a:xfrm>
              <a:off x="2257425" y="5237797"/>
              <a:ext cx="17145" cy="8574"/>
            </a:xfrm>
            <a:custGeom>
              <a:avLst/>
              <a:gdLst/>
              <a:ahLst/>
              <a:cxnLst/>
              <a:rect l="0" t="0" r="0" b="0"/>
              <a:pathLst>
                <a:path w="17145" h="8574">
                  <a:moveTo>
                    <a:pt x="0" y="0"/>
                  </a:moveTo>
                  <a:lnTo>
                    <a:pt x="17144" y="8573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SMARTPenAnnotation1429"/>
            <p:cNvSpPr/>
            <p:nvPr/>
          </p:nvSpPr>
          <p:spPr>
            <a:xfrm>
              <a:off x="2240279" y="5263515"/>
              <a:ext cx="34291" cy="8573"/>
            </a:xfrm>
            <a:custGeom>
              <a:avLst/>
              <a:gdLst/>
              <a:ahLst/>
              <a:cxnLst/>
              <a:rect l="0" t="0" r="0" b="0"/>
              <a:pathLst>
                <a:path w="34291" h="8573">
                  <a:moveTo>
                    <a:pt x="34290" y="0"/>
                  </a:moveTo>
                  <a:lnTo>
                    <a:pt x="25189" y="4551"/>
                  </a:lnTo>
                  <a:lnTo>
                    <a:pt x="20603" y="5891"/>
                  </a:lnTo>
                  <a:lnTo>
                    <a:pt x="15640" y="6785"/>
                  </a:lnTo>
                  <a:lnTo>
                    <a:pt x="0" y="8572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SMARTPenAnnotation1430"/>
            <p:cNvSpPr/>
            <p:nvPr/>
          </p:nvSpPr>
          <p:spPr>
            <a:xfrm>
              <a:off x="2231707" y="5263515"/>
              <a:ext cx="2541" cy="1"/>
            </a:xfrm>
            <a:custGeom>
              <a:avLst/>
              <a:gdLst/>
              <a:ahLst/>
              <a:cxnLst/>
              <a:rect l="0" t="0" r="0" b="0"/>
              <a:pathLst>
                <a:path w="2541" h="1">
                  <a:moveTo>
                    <a:pt x="0" y="0"/>
                  </a:moveTo>
                  <a:lnTo>
                    <a:pt x="2540" y="0"/>
                  </a:lnTo>
                  <a:close/>
                </a:path>
              </a:pathLst>
            </a:custGeom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SMARTPenAnnotation1431"/>
            <p:cNvSpPr/>
            <p:nvPr/>
          </p:nvSpPr>
          <p:spPr>
            <a:xfrm>
              <a:off x="2222145" y="5246370"/>
              <a:ext cx="32191" cy="20152"/>
            </a:xfrm>
            <a:custGeom>
              <a:avLst/>
              <a:gdLst/>
              <a:ahLst/>
              <a:cxnLst/>
              <a:rect l="0" t="0" r="0" b="0"/>
              <a:pathLst>
                <a:path w="32191" h="20152">
                  <a:moveTo>
                    <a:pt x="989" y="0"/>
                  </a:moveTo>
                  <a:lnTo>
                    <a:pt x="10091" y="0"/>
                  </a:lnTo>
                  <a:lnTo>
                    <a:pt x="14677" y="952"/>
                  </a:lnTo>
                  <a:lnTo>
                    <a:pt x="19640" y="2540"/>
                  </a:lnTo>
                  <a:lnTo>
                    <a:pt x="24853" y="4550"/>
                  </a:lnTo>
                  <a:lnTo>
                    <a:pt x="28328" y="6843"/>
                  </a:lnTo>
                  <a:lnTo>
                    <a:pt x="30645" y="9325"/>
                  </a:lnTo>
                  <a:lnTo>
                    <a:pt x="32190" y="11931"/>
                  </a:lnTo>
                  <a:lnTo>
                    <a:pt x="30362" y="14622"/>
                  </a:lnTo>
                  <a:lnTo>
                    <a:pt x="26286" y="17368"/>
                  </a:lnTo>
                  <a:lnTo>
                    <a:pt x="20712" y="20151"/>
                  </a:lnTo>
                  <a:lnTo>
                    <a:pt x="15090" y="20101"/>
                  </a:lnTo>
                  <a:lnTo>
                    <a:pt x="9437" y="18163"/>
                  </a:lnTo>
                  <a:lnTo>
                    <a:pt x="3764" y="14966"/>
                  </a:lnTo>
                  <a:lnTo>
                    <a:pt x="934" y="11883"/>
                  </a:lnTo>
                  <a:lnTo>
                    <a:pt x="0" y="8874"/>
                  </a:lnTo>
                  <a:lnTo>
                    <a:pt x="330" y="5915"/>
                  </a:lnTo>
                  <a:lnTo>
                    <a:pt x="1502" y="3944"/>
                  </a:lnTo>
                  <a:lnTo>
                    <a:pt x="3236" y="2629"/>
                  </a:lnTo>
                  <a:lnTo>
                    <a:pt x="7688" y="779"/>
                  </a:lnTo>
                  <a:lnTo>
                    <a:pt x="18134" y="8572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SMARTPenAnnotation1432"/>
            <p:cNvSpPr/>
            <p:nvPr/>
          </p:nvSpPr>
          <p:spPr>
            <a:xfrm>
              <a:off x="2763202" y="4972050"/>
              <a:ext cx="33876" cy="34291"/>
            </a:xfrm>
            <a:custGeom>
              <a:avLst/>
              <a:gdLst/>
              <a:ahLst/>
              <a:cxnLst/>
              <a:rect l="0" t="0" r="0" b="0"/>
              <a:pathLst>
                <a:path w="33876" h="34291">
                  <a:moveTo>
                    <a:pt x="8573" y="0"/>
                  </a:moveTo>
                  <a:lnTo>
                    <a:pt x="17674" y="4551"/>
                  </a:lnTo>
                  <a:lnTo>
                    <a:pt x="20355" y="6843"/>
                  </a:lnTo>
                  <a:lnTo>
                    <a:pt x="22143" y="9325"/>
                  </a:lnTo>
                  <a:lnTo>
                    <a:pt x="23334" y="11931"/>
                  </a:lnTo>
                  <a:lnTo>
                    <a:pt x="25081" y="13669"/>
                  </a:lnTo>
                  <a:lnTo>
                    <a:pt x="27198" y="14828"/>
                  </a:lnTo>
                  <a:lnTo>
                    <a:pt x="29562" y="15600"/>
                  </a:lnTo>
                  <a:lnTo>
                    <a:pt x="31138" y="17067"/>
                  </a:lnTo>
                  <a:lnTo>
                    <a:pt x="32189" y="18998"/>
                  </a:lnTo>
                  <a:lnTo>
                    <a:pt x="33875" y="24389"/>
                  </a:lnTo>
                  <a:lnTo>
                    <a:pt x="33061" y="25785"/>
                  </a:lnTo>
                  <a:lnTo>
                    <a:pt x="31565" y="27667"/>
                  </a:lnTo>
                  <a:lnTo>
                    <a:pt x="29616" y="29875"/>
                  </a:lnTo>
                  <a:lnTo>
                    <a:pt x="27364" y="31346"/>
                  </a:lnTo>
                  <a:lnTo>
                    <a:pt x="24910" y="32327"/>
                  </a:lnTo>
                  <a:lnTo>
                    <a:pt x="0" y="34290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SMARTPenAnnotation1433"/>
            <p:cNvSpPr/>
            <p:nvPr/>
          </p:nvSpPr>
          <p:spPr>
            <a:xfrm>
              <a:off x="2737484" y="4997767"/>
              <a:ext cx="8574" cy="8574"/>
            </a:xfrm>
            <a:custGeom>
              <a:avLst/>
              <a:gdLst/>
              <a:ahLst/>
              <a:cxnLst/>
              <a:rect l="0" t="0" r="0" b="0"/>
              <a:pathLst>
                <a:path w="8574" h="8574">
                  <a:moveTo>
                    <a:pt x="8573" y="8573"/>
                  </a:move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SMARTPenAnnotation1434"/>
            <p:cNvSpPr/>
            <p:nvPr/>
          </p:nvSpPr>
          <p:spPr>
            <a:xfrm>
              <a:off x="2729325" y="4967416"/>
              <a:ext cx="67775" cy="51384"/>
            </a:xfrm>
            <a:custGeom>
              <a:avLst/>
              <a:gdLst/>
              <a:ahLst/>
              <a:cxnLst/>
              <a:rect l="0" t="0" r="0" b="0"/>
              <a:pathLst>
                <a:path w="67775" h="51384">
                  <a:moveTo>
                    <a:pt x="42450" y="21779"/>
                  </a:moveTo>
                  <a:lnTo>
                    <a:pt x="42450" y="17228"/>
                  </a:lnTo>
                  <a:lnTo>
                    <a:pt x="43402" y="15887"/>
                  </a:lnTo>
                  <a:lnTo>
                    <a:pt x="44989" y="14993"/>
                  </a:lnTo>
                  <a:lnTo>
                    <a:pt x="47000" y="14398"/>
                  </a:lnTo>
                  <a:lnTo>
                    <a:pt x="49293" y="14000"/>
                  </a:lnTo>
                  <a:lnTo>
                    <a:pt x="51775" y="13736"/>
                  </a:lnTo>
                  <a:lnTo>
                    <a:pt x="58050" y="13311"/>
                  </a:lnTo>
                  <a:lnTo>
                    <a:pt x="61448" y="13253"/>
                  </a:lnTo>
                  <a:lnTo>
                    <a:pt x="63688" y="13237"/>
                  </a:lnTo>
                  <a:lnTo>
                    <a:pt x="65181" y="14179"/>
                  </a:lnTo>
                  <a:lnTo>
                    <a:pt x="66176" y="15760"/>
                  </a:lnTo>
                  <a:lnTo>
                    <a:pt x="67774" y="20590"/>
                  </a:lnTo>
                  <a:lnTo>
                    <a:pt x="66952" y="21939"/>
                  </a:lnTo>
                  <a:lnTo>
                    <a:pt x="65452" y="23790"/>
                  </a:lnTo>
                  <a:lnTo>
                    <a:pt x="63500" y="25977"/>
                  </a:lnTo>
                  <a:lnTo>
                    <a:pt x="61245" y="26483"/>
                  </a:lnTo>
                  <a:lnTo>
                    <a:pt x="58790" y="25867"/>
                  </a:lnTo>
                  <a:lnTo>
                    <a:pt x="56201" y="24505"/>
                  </a:lnTo>
                  <a:lnTo>
                    <a:pt x="53522" y="23596"/>
                  </a:lnTo>
                  <a:lnTo>
                    <a:pt x="50784" y="22990"/>
                  </a:lnTo>
                  <a:lnTo>
                    <a:pt x="48006" y="22586"/>
                  </a:lnTo>
                  <a:lnTo>
                    <a:pt x="43296" y="22317"/>
                  </a:lnTo>
                  <a:lnTo>
                    <a:pt x="20794" y="21850"/>
                  </a:lnTo>
                  <a:lnTo>
                    <a:pt x="18488" y="20874"/>
                  </a:lnTo>
                  <a:lnTo>
                    <a:pt x="15998" y="19270"/>
                  </a:lnTo>
                  <a:lnTo>
                    <a:pt x="13385" y="17249"/>
                  </a:lnTo>
                  <a:lnTo>
                    <a:pt x="10691" y="14949"/>
                  </a:lnTo>
                  <a:lnTo>
                    <a:pt x="7942" y="12463"/>
                  </a:lnTo>
                  <a:lnTo>
                    <a:pt x="5157" y="9853"/>
                  </a:lnTo>
                  <a:lnTo>
                    <a:pt x="4253" y="8114"/>
                  </a:lnTo>
                  <a:lnTo>
                    <a:pt x="4603" y="6954"/>
                  </a:lnTo>
                  <a:lnTo>
                    <a:pt x="5788" y="6180"/>
                  </a:lnTo>
                  <a:lnTo>
                    <a:pt x="7531" y="4712"/>
                  </a:lnTo>
                  <a:lnTo>
                    <a:pt x="9646" y="2781"/>
                  </a:lnTo>
                  <a:lnTo>
                    <a:pt x="12008" y="541"/>
                  </a:lnTo>
                  <a:lnTo>
                    <a:pt x="14535" y="0"/>
                  </a:lnTo>
                  <a:lnTo>
                    <a:pt x="17172" y="592"/>
                  </a:lnTo>
                  <a:lnTo>
                    <a:pt x="19883" y="1939"/>
                  </a:lnTo>
                  <a:lnTo>
                    <a:pt x="22643" y="2837"/>
                  </a:lnTo>
                  <a:lnTo>
                    <a:pt x="25435" y="3436"/>
                  </a:lnTo>
                  <a:lnTo>
                    <a:pt x="32209" y="4397"/>
                  </a:lnTo>
                  <a:lnTo>
                    <a:pt x="33718" y="5428"/>
                  </a:lnTo>
                  <a:lnTo>
                    <a:pt x="35676" y="7069"/>
                  </a:lnTo>
                  <a:lnTo>
                    <a:pt x="41112" y="11994"/>
                  </a:lnTo>
                  <a:lnTo>
                    <a:pt x="46604" y="17397"/>
                  </a:lnTo>
                  <a:lnTo>
                    <a:pt x="49029" y="18858"/>
                  </a:lnTo>
                  <a:lnTo>
                    <a:pt x="51599" y="19832"/>
                  </a:lnTo>
                  <a:lnTo>
                    <a:pt x="54264" y="20481"/>
                  </a:lnTo>
                  <a:lnTo>
                    <a:pt x="55088" y="21866"/>
                  </a:lnTo>
                  <a:lnTo>
                    <a:pt x="54685" y="23742"/>
                  </a:lnTo>
                  <a:lnTo>
                    <a:pt x="53464" y="25945"/>
                  </a:lnTo>
                  <a:lnTo>
                    <a:pt x="51698" y="27414"/>
                  </a:lnTo>
                  <a:lnTo>
                    <a:pt x="49567" y="28393"/>
                  </a:lnTo>
                  <a:lnTo>
                    <a:pt x="47195" y="29046"/>
                  </a:lnTo>
                  <a:lnTo>
                    <a:pt x="45613" y="30433"/>
                  </a:lnTo>
                  <a:lnTo>
                    <a:pt x="44558" y="32311"/>
                  </a:lnTo>
                  <a:lnTo>
                    <a:pt x="43855" y="34515"/>
                  </a:lnTo>
                  <a:lnTo>
                    <a:pt x="40529" y="36937"/>
                  </a:lnTo>
                  <a:lnTo>
                    <a:pt x="35454" y="39504"/>
                  </a:lnTo>
                  <a:lnTo>
                    <a:pt x="29213" y="42169"/>
                  </a:lnTo>
                  <a:lnTo>
                    <a:pt x="24100" y="44897"/>
                  </a:lnTo>
                  <a:lnTo>
                    <a:pt x="19739" y="47668"/>
                  </a:lnTo>
                  <a:lnTo>
                    <a:pt x="15879" y="50469"/>
                  </a:lnTo>
                  <a:lnTo>
                    <a:pt x="13306" y="51383"/>
                  </a:lnTo>
                  <a:lnTo>
                    <a:pt x="11591" y="51040"/>
                  </a:lnTo>
                  <a:lnTo>
                    <a:pt x="4286" y="43645"/>
                  </a:lnTo>
                  <a:lnTo>
                    <a:pt x="2720" y="41119"/>
                  </a:lnTo>
                  <a:lnTo>
                    <a:pt x="1676" y="38482"/>
                  </a:lnTo>
                  <a:lnTo>
                    <a:pt x="0" y="31957"/>
                  </a:lnTo>
                  <a:lnTo>
                    <a:pt x="814" y="30470"/>
                  </a:lnTo>
                  <a:lnTo>
                    <a:pt x="2310" y="28525"/>
                  </a:lnTo>
                  <a:lnTo>
                    <a:pt x="4260" y="26276"/>
                  </a:lnTo>
                  <a:lnTo>
                    <a:pt x="5560" y="23825"/>
                  </a:lnTo>
                  <a:lnTo>
                    <a:pt x="6427" y="21238"/>
                  </a:lnTo>
                  <a:lnTo>
                    <a:pt x="7004" y="18561"/>
                  </a:lnTo>
                  <a:lnTo>
                    <a:pt x="8342" y="16775"/>
                  </a:lnTo>
                  <a:lnTo>
                    <a:pt x="10186" y="15586"/>
                  </a:lnTo>
                  <a:lnTo>
                    <a:pt x="12368" y="14793"/>
                  </a:lnTo>
                  <a:lnTo>
                    <a:pt x="14775" y="14264"/>
                  </a:lnTo>
                  <a:lnTo>
                    <a:pt x="17332" y="13911"/>
                  </a:lnTo>
                  <a:lnTo>
                    <a:pt x="19990" y="13676"/>
                  </a:lnTo>
                  <a:lnTo>
                    <a:pt x="22714" y="12567"/>
                  </a:lnTo>
                  <a:lnTo>
                    <a:pt x="25482" y="10875"/>
                  </a:lnTo>
                  <a:lnTo>
                    <a:pt x="28281" y="8795"/>
                  </a:lnTo>
                  <a:lnTo>
                    <a:pt x="33003" y="7408"/>
                  </a:lnTo>
                  <a:lnTo>
                    <a:pt x="39010" y="6483"/>
                  </a:lnTo>
                  <a:lnTo>
                    <a:pt x="45871" y="5866"/>
                  </a:lnTo>
                  <a:lnTo>
                    <a:pt x="50446" y="6408"/>
                  </a:lnTo>
                  <a:lnTo>
                    <a:pt x="53495" y="7722"/>
                  </a:lnTo>
                  <a:lnTo>
                    <a:pt x="58390" y="12123"/>
                  </a:lnTo>
                  <a:lnTo>
                    <a:pt x="58791" y="13436"/>
                  </a:lnTo>
                  <a:lnTo>
                    <a:pt x="59059" y="15265"/>
                  </a:lnTo>
                  <a:lnTo>
                    <a:pt x="59489" y="20492"/>
                  </a:lnTo>
                  <a:lnTo>
                    <a:pt x="58572" y="21873"/>
                  </a:lnTo>
                  <a:lnTo>
                    <a:pt x="57008" y="23747"/>
                  </a:lnTo>
                  <a:lnTo>
                    <a:pt x="55012" y="25948"/>
                  </a:lnTo>
                  <a:lnTo>
                    <a:pt x="52730" y="27416"/>
                  </a:lnTo>
                  <a:lnTo>
                    <a:pt x="50255" y="28394"/>
                  </a:lnTo>
                  <a:lnTo>
                    <a:pt x="47653" y="29047"/>
                  </a:lnTo>
                  <a:lnTo>
                    <a:pt x="44966" y="29482"/>
                  </a:lnTo>
                  <a:lnTo>
                    <a:pt x="42222" y="29772"/>
                  </a:lnTo>
                  <a:lnTo>
                    <a:pt x="39441" y="29965"/>
                  </a:lnTo>
                  <a:lnTo>
                    <a:pt x="36634" y="30094"/>
                  </a:lnTo>
                  <a:lnTo>
                    <a:pt x="30975" y="30237"/>
                  </a:lnTo>
                  <a:lnTo>
                    <a:pt x="4349" y="30349"/>
                  </a:lnTo>
                  <a:lnTo>
                    <a:pt x="5831" y="30350"/>
                  </a:lnTo>
                  <a:lnTo>
                    <a:pt x="6607" y="29398"/>
                  </a:lnTo>
                  <a:lnTo>
                    <a:pt x="7125" y="27811"/>
                  </a:lnTo>
                  <a:lnTo>
                    <a:pt x="7469" y="25800"/>
                  </a:lnTo>
                  <a:lnTo>
                    <a:pt x="7699" y="23507"/>
                  </a:lnTo>
                  <a:lnTo>
                    <a:pt x="7853" y="21026"/>
                  </a:lnTo>
                  <a:lnTo>
                    <a:pt x="7955" y="18419"/>
                  </a:lnTo>
                  <a:lnTo>
                    <a:pt x="8976" y="16682"/>
                  </a:lnTo>
                  <a:lnTo>
                    <a:pt x="10609" y="15524"/>
                  </a:lnTo>
                  <a:lnTo>
                    <a:pt x="15522" y="13664"/>
                  </a:lnTo>
                  <a:lnTo>
                    <a:pt x="16878" y="12559"/>
                  </a:lnTo>
                  <a:lnTo>
                    <a:pt x="18734" y="10870"/>
                  </a:lnTo>
                  <a:lnTo>
                    <a:pt x="20924" y="8791"/>
                  </a:lnTo>
                  <a:lnTo>
                    <a:pt x="23337" y="8358"/>
                  </a:lnTo>
                  <a:lnTo>
                    <a:pt x="25898" y="9021"/>
                  </a:lnTo>
                  <a:lnTo>
                    <a:pt x="28558" y="10416"/>
                  </a:lnTo>
                  <a:lnTo>
                    <a:pt x="31283" y="11346"/>
                  </a:lnTo>
                  <a:lnTo>
                    <a:pt x="34053" y="11966"/>
                  </a:lnTo>
                  <a:lnTo>
                    <a:pt x="40791" y="12961"/>
                  </a:lnTo>
                  <a:lnTo>
                    <a:pt x="42296" y="13995"/>
                  </a:lnTo>
                  <a:lnTo>
                    <a:pt x="44252" y="15637"/>
                  </a:lnTo>
                  <a:lnTo>
                    <a:pt x="51022" y="21779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SMARTPenAnnotation1435"/>
            <p:cNvSpPr/>
            <p:nvPr/>
          </p:nvSpPr>
          <p:spPr>
            <a:xfrm>
              <a:off x="2754629" y="5323522"/>
              <a:ext cx="2541" cy="1"/>
            </a:xfrm>
            <a:custGeom>
              <a:avLst/>
              <a:gdLst/>
              <a:ahLst/>
              <a:cxnLst/>
              <a:rect l="0" t="0" r="0" b="0"/>
              <a:pathLst>
                <a:path w="2541" h="1">
                  <a:moveTo>
                    <a:pt x="0" y="0"/>
                  </a:moveTo>
                  <a:lnTo>
                    <a:pt x="2540" y="0"/>
                  </a:lnTo>
                  <a:close/>
                </a:path>
              </a:pathLst>
            </a:custGeom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SMARTPenAnnotation1436"/>
            <p:cNvSpPr/>
            <p:nvPr/>
          </p:nvSpPr>
          <p:spPr>
            <a:xfrm>
              <a:off x="2763202" y="5349240"/>
              <a:ext cx="1" cy="8573"/>
            </a:xfrm>
            <a:custGeom>
              <a:avLst/>
              <a:gdLst/>
              <a:ahLst/>
              <a:cxnLst/>
              <a:rect l="0" t="0" r="0" b="0"/>
              <a:pathLst>
                <a:path w="1" h="8573">
                  <a:moveTo>
                    <a:pt x="0" y="8572"/>
                  </a:move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SMARTPenAnnotation1437"/>
            <p:cNvSpPr/>
            <p:nvPr/>
          </p:nvSpPr>
          <p:spPr>
            <a:xfrm>
              <a:off x="2729412" y="5327414"/>
              <a:ext cx="72715" cy="43364"/>
            </a:xfrm>
            <a:custGeom>
              <a:avLst/>
              <a:gdLst/>
              <a:ahLst/>
              <a:cxnLst/>
              <a:rect l="0" t="0" r="0" b="0"/>
              <a:pathLst>
                <a:path w="72715" h="43364">
                  <a:moveTo>
                    <a:pt x="50935" y="13253"/>
                  </a:moveTo>
                  <a:lnTo>
                    <a:pt x="55486" y="8702"/>
                  </a:lnTo>
                  <a:lnTo>
                    <a:pt x="57779" y="7361"/>
                  </a:lnTo>
                  <a:lnTo>
                    <a:pt x="60260" y="6468"/>
                  </a:lnTo>
                  <a:lnTo>
                    <a:pt x="62867" y="5872"/>
                  </a:lnTo>
                  <a:lnTo>
                    <a:pt x="64604" y="6428"/>
                  </a:lnTo>
                  <a:lnTo>
                    <a:pt x="65763" y="7750"/>
                  </a:lnTo>
                  <a:lnTo>
                    <a:pt x="66535" y="9585"/>
                  </a:lnTo>
                  <a:lnTo>
                    <a:pt x="68003" y="10808"/>
                  </a:lnTo>
                  <a:lnTo>
                    <a:pt x="69933" y="11623"/>
                  </a:lnTo>
                  <a:lnTo>
                    <a:pt x="72173" y="12166"/>
                  </a:lnTo>
                  <a:lnTo>
                    <a:pt x="72714" y="13481"/>
                  </a:lnTo>
                  <a:lnTo>
                    <a:pt x="72122" y="15310"/>
                  </a:lnTo>
                  <a:lnTo>
                    <a:pt x="70775" y="17482"/>
                  </a:lnTo>
                  <a:lnTo>
                    <a:pt x="68924" y="18930"/>
                  </a:lnTo>
                  <a:lnTo>
                    <a:pt x="66738" y="19896"/>
                  </a:lnTo>
                  <a:lnTo>
                    <a:pt x="64327" y="20539"/>
                  </a:lnTo>
                  <a:lnTo>
                    <a:pt x="61768" y="21920"/>
                  </a:lnTo>
                  <a:lnTo>
                    <a:pt x="59110" y="23793"/>
                  </a:lnTo>
                  <a:lnTo>
                    <a:pt x="56385" y="25995"/>
                  </a:lnTo>
                  <a:lnTo>
                    <a:pt x="53616" y="27463"/>
                  </a:lnTo>
                  <a:lnTo>
                    <a:pt x="50817" y="28441"/>
                  </a:lnTo>
                  <a:lnTo>
                    <a:pt x="47999" y="29093"/>
                  </a:lnTo>
                  <a:lnTo>
                    <a:pt x="45167" y="29529"/>
                  </a:lnTo>
                  <a:lnTo>
                    <a:pt x="42328" y="29818"/>
                  </a:lnTo>
                  <a:lnTo>
                    <a:pt x="39482" y="30012"/>
                  </a:lnTo>
                  <a:lnTo>
                    <a:pt x="36632" y="30140"/>
                  </a:lnTo>
                  <a:lnTo>
                    <a:pt x="30926" y="30284"/>
                  </a:lnTo>
                  <a:lnTo>
                    <a:pt x="28070" y="29369"/>
                  </a:lnTo>
                  <a:lnTo>
                    <a:pt x="25215" y="27807"/>
                  </a:lnTo>
                  <a:lnTo>
                    <a:pt x="22358" y="25813"/>
                  </a:lnTo>
                  <a:lnTo>
                    <a:pt x="19501" y="24484"/>
                  </a:lnTo>
                  <a:lnTo>
                    <a:pt x="16644" y="23598"/>
                  </a:lnTo>
                  <a:lnTo>
                    <a:pt x="13787" y="23007"/>
                  </a:lnTo>
                  <a:lnTo>
                    <a:pt x="11882" y="21661"/>
                  </a:lnTo>
                  <a:lnTo>
                    <a:pt x="10612" y="19811"/>
                  </a:lnTo>
                  <a:lnTo>
                    <a:pt x="9766" y="17625"/>
                  </a:lnTo>
                  <a:lnTo>
                    <a:pt x="10154" y="16167"/>
                  </a:lnTo>
                  <a:lnTo>
                    <a:pt x="11365" y="15196"/>
                  </a:lnTo>
                  <a:lnTo>
                    <a:pt x="13125" y="14549"/>
                  </a:lnTo>
                  <a:lnTo>
                    <a:pt x="15251" y="13164"/>
                  </a:lnTo>
                  <a:lnTo>
                    <a:pt x="17620" y="11289"/>
                  </a:lnTo>
                  <a:lnTo>
                    <a:pt x="20153" y="9086"/>
                  </a:lnTo>
                  <a:lnTo>
                    <a:pt x="22794" y="7618"/>
                  </a:lnTo>
                  <a:lnTo>
                    <a:pt x="25507" y="6639"/>
                  </a:lnTo>
                  <a:lnTo>
                    <a:pt x="28268" y="5986"/>
                  </a:lnTo>
                  <a:lnTo>
                    <a:pt x="31061" y="4598"/>
                  </a:lnTo>
                  <a:lnTo>
                    <a:pt x="33876" y="2721"/>
                  </a:lnTo>
                  <a:lnTo>
                    <a:pt x="36705" y="517"/>
                  </a:lnTo>
                  <a:lnTo>
                    <a:pt x="38590" y="0"/>
                  </a:lnTo>
                  <a:lnTo>
                    <a:pt x="39848" y="607"/>
                  </a:lnTo>
                  <a:lnTo>
                    <a:pt x="40686" y="1965"/>
                  </a:lnTo>
                  <a:lnTo>
                    <a:pt x="42197" y="2870"/>
                  </a:lnTo>
                  <a:lnTo>
                    <a:pt x="44157" y="3474"/>
                  </a:lnTo>
                  <a:lnTo>
                    <a:pt x="49596" y="4442"/>
                  </a:lnTo>
                  <a:lnTo>
                    <a:pt x="50043" y="5474"/>
                  </a:lnTo>
                  <a:lnTo>
                    <a:pt x="50340" y="7115"/>
                  </a:lnTo>
                  <a:lnTo>
                    <a:pt x="50817" y="12041"/>
                  </a:lnTo>
                  <a:lnTo>
                    <a:pt x="51809" y="13397"/>
                  </a:lnTo>
                  <a:lnTo>
                    <a:pt x="53423" y="15254"/>
                  </a:lnTo>
                  <a:lnTo>
                    <a:pt x="55451" y="17445"/>
                  </a:lnTo>
                  <a:lnTo>
                    <a:pt x="55851" y="20810"/>
                  </a:lnTo>
                  <a:lnTo>
                    <a:pt x="55165" y="24959"/>
                  </a:lnTo>
                  <a:lnTo>
                    <a:pt x="51770" y="36203"/>
                  </a:lnTo>
                  <a:lnTo>
                    <a:pt x="50539" y="38078"/>
                  </a:lnTo>
                  <a:lnTo>
                    <a:pt x="48766" y="40281"/>
                  </a:lnTo>
                  <a:lnTo>
                    <a:pt x="46632" y="42701"/>
                  </a:lnTo>
                  <a:lnTo>
                    <a:pt x="44256" y="43363"/>
                  </a:lnTo>
                  <a:lnTo>
                    <a:pt x="41720" y="42852"/>
                  </a:lnTo>
                  <a:lnTo>
                    <a:pt x="39077" y="41558"/>
                  </a:lnTo>
                  <a:lnTo>
                    <a:pt x="36362" y="40695"/>
                  </a:lnTo>
                  <a:lnTo>
                    <a:pt x="33600" y="40121"/>
                  </a:lnTo>
                  <a:lnTo>
                    <a:pt x="30805" y="39737"/>
                  </a:lnTo>
                  <a:lnTo>
                    <a:pt x="27038" y="39482"/>
                  </a:lnTo>
                  <a:lnTo>
                    <a:pt x="22621" y="39311"/>
                  </a:lnTo>
                  <a:lnTo>
                    <a:pt x="17771" y="39198"/>
                  </a:lnTo>
                  <a:lnTo>
                    <a:pt x="13586" y="38170"/>
                  </a:lnTo>
                  <a:lnTo>
                    <a:pt x="9843" y="36532"/>
                  </a:lnTo>
                  <a:lnTo>
                    <a:pt x="6396" y="34487"/>
                  </a:lnTo>
                  <a:lnTo>
                    <a:pt x="5049" y="33124"/>
                  </a:lnTo>
                  <a:lnTo>
                    <a:pt x="5105" y="32216"/>
                  </a:lnTo>
                  <a:lnTo>
                    <a:pt x="6094" y="31610"/>
                  </a:lnTo>
                  <a:lnTo>
                    <a:pt x="6753" y="30254"/>
                  </a:lnTo>
                  <a:lnTo>
                    <a:pt x="7193" y="28397"/>
                  </a:lnTo>
                  <a:lnTo>
                    <a:pt x="7486" y="26206"/>
                  </a:lnTo>
                  <a:lnTo>
                    <a:pt x="7682" y="23793"/>
                  </a:lnTo>
                  <a:lnTo>
                    <a:pt x="7812" y="21233"/>
                  </a:lnTo>
                  <a:lnTo>
                    <a:pt x="7899" y="18573"/>
                  </a:lnTo>
                  <a:lnTo>
                    <a:pt x="8909" y="16800"/>
                  </a:lnTo>
                  <a:lnTo>
                    <a:pt x="10535" y="15618"/>
                  </a:lnTo>
                  <a:lnTo>
                    <a:pt x="12572" y="14830"/>
                  </a:lnTo>
                  <a:lnTo>
                    <a:pt x="14882" y="14304"/>
                  </a:lnTo>
                  <a:lnTo>
                    <a:pt x="17375" y="13954"/>
                  </a:lnTo>
                  <a:lnTo>
                    <a:pt x="19989" y="13720"/>
                  </a:lnTo>
                  <a:lnTo>
                    <a:pt x="22684" y="12612"/>
                  </a:lnTo>
                  <a:lnTo>
                    <a:pt x="25434" y="10921"/>
                  </a:lnTo>
                  <a:lnTo>
                    <a:pt x="28219" y="8841"/>
                  </a:lnTo>
                  <a:lnTo>
                    <a:pt x="31981" y="7454"/>
                  </a:lnTo>
                  <a:lnTo>
                    <a:pt x="36394" y="6530"/>
                  </a:lnTo>
                  <a:lnTo>
                    <a:pt x="41241" y="5913"/>
                  </a:lnTo>
                  <a:lnTo>
                    <a:pt x="44472" y="6455"/>
                  </a:lnTo>
                  <a:lnTo>
                    <a:pt x="46626" y="7769"/>
                  </a:lnTo>
                  <a:lnTo>
                    <a:pt x="48063" y="9597"/>
                  </a:lnTo>
                  <a:lnTo>
                    <a:pt x="49973" y="10815"/>
                  </a:lnTo>
                  <a:lnTo>
                    <a:pt x="52199" y="11628"/>
                  </a:lnTo>
                  <a:lnTo>
                    <a:pt x="54635" y="12170"/>
                  </a:lnTo>
                  <a:lnTo>
                    <a:pt x="55306" y="12531"/>
                  </a:lnTo>
                  <a:lnTo>
                    <a:pt x="54802" y="12772"/>
                  </a:lnTo>
                  <a:lnTo>
                    <a:pt x="53513" y="12932"/>
                  </a:lnTo>
                  <a:lnTo>
                    <a:pt x="51701" y="13992"/>
                  </a:lnTo>
                  <a:lnTo>
                    <a:pt x="49541" y="15650"/>
                  </a:lnTo>
                  <a:lnTo>
                    <a:pt x="43780" y="20606"/>
                  </a:lnTo>
                  <a:lnTo>
                    <a:pt x="41403" y="21013"/>
                  </a:lnTo>
                  <a:lnTo>
                    <a:pt x="37913" y="21283"/>
                  </a:lnTo>
                  <a:lnTo>
                    <a:pt x="29907" y="21584"/>
                  </a:lnTo>
                  <a:lnTo>
                    <a:pt x="23174" y="21719"/>
                  </a:lnTo>
                  <a:lnTo>
                    <a:pt x="20045" y="20802"/>
                  </a:lnTo>
                  <a:lnTo>
                    <a:pt x="17007" y="19238"/>
                  </a:lnTo>
                  <a:lnTo>
                    <a:pt x="9837" y="14435"/>
                  </a:lnTo>
                  <a:lnTo>
                    <a:pt x="8297" y="13089"/>
                  </a:lnTo>
                  <a:lnTo>
                    <a:pt x="6317" y="11239"/>
                  </a:lnTo>
                  <a:lnTo>
                    <a:pt x="4044" y="9053"/>
                  </a:lnTo>
                  <a:lnTo>
                    <a:pt x="3482" y="7596"/>
                  </a:lnTo>
                  <a:lnTo>
                    <a:pt x="4060" y="6624"/>
                  </a:lnTo>
                  <a:lnTo>
                    <a:pt x="5397" y="5976"/>
                  </a:lnTo>
                  <a:lnTo>
                    <a:pt x="8194" y="5544"/>
                  </a:lnTo>
                  <a:lnTo>
                    <a:pt x="11963" y="5257"/>
                  </a:lnTo>
                  <a:lnTo>
                    <a:pt x="16382" y="5065"/>
                  </a:lnTo>
                  <a:lnTo>
                    <a:pt x="26370" y="4851"/>
                  </a:lnTo>
                  <a:lnTo>
                    <a:pt x="39203" y="4715"/>
                  </a:lnTo>
                  <a:lnTo>
                    <a:pt x="39304" y="5656"/>
                  </a:lnTo>
                  <a:lnTo>
                    <a:pt x="38419" y="7235"/>
                  </a:lnTo>
                  <a:lnTo>
                    <a:pt x="36876" y="9242"/>
                  </a:lnTo>
                  <a:lnTo>
                    <a:pt x="34895" y="10579"/>
                  </a:lnTo>
                  <a:lnTo>
                    <a:pt x="32621" y="11470"/>
                  </a:lnTo>
                  <a:lnTo>
                    <a:pt x="30154" y="12065"/>
                  </a:lnTo>
                  <a:lnTo>
                    <a:pt x="27556" y="12461"/>
                  </a:lnTo>
                  <a:lnTo>
                    <a:pt x="24871" y="12725"/>
                  </a:lnTo>
                  <a:lnTo>
                    <a:pt x="22129" y="12901"/>
                  </a:lnTo>
                  <a:lnTo>
                    <a:pt x="19349" y="13018"/>
                  </a:lnTo>
                  <a:lnTo>
                    <a:pt x="13719" y="13148"/>
                  </a:lnTo>
                  <a:lnTo>
                    <a:pt x="0" y="13251"/>
                  </a:lnTo>
                  <a:lnTo>
                    <a:pt x="786" y="12299"/>
                  </a:lnTo>
                  <a:lnTo>
                    <a:pt x="2262" y="10712"/>
                  </a:lnTo>
                  <a:lnTo>
                    <a:pt x="4199" y="8702"/>
                  </a:lnTo>
                  <a:lnTo>
                    <a:pt x="8348" y="8314"/>
                  </a:lnTo>
                  <a:lnTo>
                    <a:pt x="13971" y="9008"/>
                  </a:lnTo>
                  <a:lnTo>
                    <a:pt x="20577" y="10423"/>
                  </a:lnTo>
                  <a:lnTo>
                    <a:pt x="25934" y="11366"/>
                  </a:lnTo>
                  <a:lnTo>
                    <a:pt x="30458" y="11995"/>
                  </a:lnTo>
                  <a:lnTo>
                    <a:pt x="41666" y="13180"/>
                  </a:lnTo>
                  <a:lnTo>
                    <a:pt x="41898" y="14157"/>
                  </a:lnTo>
                  <a:lnTo>
                    <a:pt x="42053" y="15761"/>
                  </a:lnTo>
                  <a:lnTo>
                    <a:pt x="42156" y="17782"/>
                  </a:lnTo>
                  <a:lnTo>
                    <a:pt x="41272" y="19130"/>
                  </a:lnTo>
                  <a:lnTo>
                    <a:pt x="39731" y="20028"/>
                  </a:lnTo>
                  <a:lnTo>
                    <a:pt x="25217" y="21826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SMARTPenAnnotation1438"/>
            <p:cNvSpPr/>
            <p:nvPr/>
          </p:nvSpPr>
          <p:spPr>
            <a:xfrm>
              <a:off x="2797492" y="5074920"/>
              <a:ext cx="1" cy="8573"/>
            </a:xfrm>
            <a:custGeom>
              <a:avLst/>
              <a:gdLst/>
              <a:ahLst/>
              <a:cxnLst/>
              <a:rect l="0" t="0" r="0" b="0"/>
              <a:pathLst>
                <a:path w="1" h="8573">
                  <a:moveTo>
                    <a:pt x="0" y="0"/>
                  </a:moveTo>
                  <a:lnTo>
                    <a:pt x="0" y="8572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SMARTPenAnnotation1439"/>
            <p:cNvSpPr/>
            <p:nvPr/>
          </p:nvSpPr>
          <p:spPr>
            <a:xfrm>
              <a:off x="2754629" y="5417820"/>
              <a:ext cx="1" cy="17146"/>
            </a:xfrm>
            <a:custGeom>
              <a:avLst/>
              <a:gdLst/>
              <a:ahLst/>
              <a:cxnLst/>
              <a:rect l="0" t="0" r="0" b="0"/>
              <a:pathLst>
                <a:path w="1" h="17146">
                  <a:moveTo>
                    <a:pt x="0" y="17145"/>
                  </a:move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SMARTPenAnnotation1440"/>
            <p:cNvSpPr/>
            <p:nvPr/>
          </p:nvSpPr>
          <p:spPr>
            <a:xfrm>
              <a:off x="2771775" y="5409247"/>
              <a:ext cx="8573" cy="1"/>
            </a:xfrm>
            <a:custGeom>
              <a:avLst/>
              <a:gdLst/>
              <a:ahLst/>
              <a:cxnLst/>
              <a:rect l="0" t="0" r="0" b="0"/>
              <a:pathLst>
                <a:path w="8573" h="1">
                  <a:moveTo>
                    <a:pt x="8572" y="0"/>
                  </a:move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SMARTPenAnnotation1441"/>
            <p:cNvSpPr/>
            <p:nvPr/>
          </p:nvSpPr>
          <p:spPr>
            <a:xfrm>
              <a:off x="2754670" y="5412971"/>
              <a:ext cx="42788" cy="35430"/>
            </a:xfrm>
            <a:custGeom>
              <a:avLst/>
              <a:gdLst/>
              <a:ahLst/>
              <a:cxnLst/>
              <a:rect l="0" t="0" r="0" b="0"/>
              <a:pathLst>
                <a:path w="42788" h="35430">
                  <a:moveTo>
                    <a:pt x="17105" y="13421"/>
                  </a:moveTo>
                  <a:lnTo>
                    <a:pt x="17105" y="17972"/>
                  </a:lnTo>
                  <a:lnTo>
                    <a:pt x="16152" y="19312"/>
                  </a:lnTo>
                  <a:lnTo>
                    <a:pt x="14565" y="20206"/>
                  </a:lnTo>
                  <a:lnTo>
                    <a:pt x="12554" y="20802"/>
                  </a:lnTo>
                  <a:lnTo>
                    <a:pt x="10261" y="21200"/>
                  </a:lnTo>
                  <a:lnTo>
                    <a:pt x="7779" y="21464"/>
                  </a:lnTo>
                  <a:lnTo>
                    <a:pt x="5173" y="21641"/>
                  </a:lnTo>
                  <a:lnTo>
                    <a:pt x="3435" y="20806"/>
                  </a:lnTo>
                  <a:lnTo>
                    <a:pt x="2277" y="19297"/>
                  </a:lnTo>
                  <a:lnTo>
                    <a:pt x="95" y="13765"/>
                  </a:lnTo>
                  <a:lnTo>
                    <a:pt x="50" y="12698"/>
                  </a:lnTo>
                  <a:lnTo>
                    <a:pt x="0" y="8972"/>
                  </a:lnTo>
                  <a:lnTo>
                    <a:pt x="1891" y="7598"/>
                  </a:lnTo>
                  <a:lnTo>
                    <a:pt x="5057" y="6681"/>
                  </a:lnTo>
                  <a:lnTo>
                    <a:pt x="16399" y="4956"/>
                  </a:lnTo>
                  <a:lnTo>
                    <a:pt x="17587" y="4920"/>
                  </a:lnTo>
                  <a:lnTo>
                    <a:pt x="24423" y="4858"/>
                  </a:lnTo>
                  <a:lnTo>
                    <a:pt x="24841" y="5808"/>
                  </a:lnTo>
                  <a:lnTo>
                    <a:pt x="25120" y="7393"/>
                  </a:lnTo>
                  <a:lnTo>
                    <a:pt x="25567" y="12231"/>
                  </a:lnTo>
                  <a:lnTo>
                    <a:pt x="25604" y="13579"/>
                  </a:lnTo>
                  <a:lnTo>
                    <a:pt x="25667" y="20698"/>
                  </a:lnTo>
                  <a:lnTo>
                    <a:pt x="22813" y="21130"/>
                  </a:lnTo>
                  <a:lnTo>
                    <a:pt x="18053" y="21417"/>
                  </a:lnTo>
                  <a:lnTo>
                    <a:pt x="3534" y="21880"/>
                  </a:lnTo>
                  <a:lnTo>
                    <a:pt x="3295" y="20965"/>
                  </a:lnTo>
                  <a:lnTo>
                    <a:pt x="4088" y="19403"/>
                  </a:lnTo>
                  <a:lnTo>
                    <a:pt x="5569" y="17409"/>
                  </a:lnTo>
                  <a:lnTo>
                    <a:pt x="7509" y="15127"/>
                  </a:lnTo>
                  <a:lnTo>
                    <a:pt x="9755" y="12654"/>
                  </a:lnTo>
                  <a:lnTo>
                    <a:pt x="16674" y="5306"/>
                  </a:lnTo>
                  <a:lnTo>
                    <a:pt x="21528" y="433"/>
                  </a:lnTo>
                  <a:lnTo>
                    <a:pt x="23863" y="0"/>
                  </a:lnTo>
                  <a:lnTo>
                    <a:pt x="26373" y="664"/>
                  </a:lnTo>
                  <a:lnTo>
                    <a:pt x="32694" y="4022"/>
                  </a:lnTo>
                  <a:lnTo>
                    <a:pt x="34165" y="5250"/>
                  </a:lnTo>
                  <a:lnTo>
                    <a:pt x="36098" y="7022"/>
                  </a:lnTo>
                  <a:lnTo>
                    <a:pt x="41494" y="12157"/>
                  </a:lnTo>
                  <a:lnTo>
                    <a:pt x="41937" y="13531"/>
                  </a:lnTo>
                  <a:lnTo>
                    <a:pt x="42232" y="15399"/>
                  </a:lnTo>
                  <a:lnTo>
                    <a:pt x="42705" y="20691"/>
                  </a:lnTo>
                  <a:lnTo>
                    <a:pt x="42744" y="22078"/>
                  </a:lnTo>
                  <a:lnTo>
                    <a:pt x="42787" y="26159"/>
                  </a:lnTo>
                  <a:lnTo>
                    <a:pt x="41846" y="27628"/>
                  </a:lnTo>
                  <a:lnTo>
                    <a:pt x="40266" y="28607"/>
                  </a:lnTo>
                  <a:lnTo>
                    <a:pt x="38261" y="29260"/>
                  </a:lnTo>
                  <a:lnTo>
                    <a:pt x="35971" y="29696"/>
                  </a:lnTo>
                  <a:lnTo>
                    <a:pt x="33492" y="29986"/>
                  </a:lnTo>
                  <a:lnTo>
                    <a:pt x="30887" y="30180"/>
                  </a:lnTo>
                  <a:lnTo>
                    <a:pt x="29150" y="31261"/>
                  </a:lnTo>
                  <a:lnTo>
                    <a:pt x="27993" y="32934"/>
                  </a:lnTo>
                  <a:lnTo>
                    <a:pt x="27221" y="35003"/>
                  </a:lnTo>
                  <a:lnTo>
                    <a:pt x="25754" y="35429"/>
                  </a:lnTo>
                  <a:lnTo>
                    <a:pt x="23823" y="34760"/>
                  </a:lnTo>
                  <a:lnTo>
                    <a:pt x="18432" y="31394"/>
                  </a:lnTo>
                  <a:lnTo>
                    <a:pt x="17989" y="30166"/>
                  </a:lnTo>
                  <a:lnTo>
                    <a:pt x="17694" y="28394"/>
                  </a:lnTo>
                  <a:lnTo>
                    <a:pt x="17221" y="23258"/>
                  </a:lnTo>
                  <a:lnTo>
                    <a:pt x="17182" y="21884"/>
                  </a:lnTo>
                  <a:lnTo>
                    <a:pt x="17105" y="8985"/>
                  </a:lnTo>
                  <a:lnTo>
                    <a:pt x="18058" y="7606"/>
                  </a:lnTo>
                  <a:lnTo>
                    <a:pt x="19645" y="6687"/>
                  </a:lnTo>
                  <a:lnTo>
                    <a:pt x="21656" y="6074"/>
                  </a:lnTo>
                  <a:lnTo>
                    <a:pt x="23948" y="5666"/>
                  </a:lnTo>
                  <a:lnTo>
                    <a:pt x="26430" y="5393"/>
                  </a:lnTo>
                  <a:lnTo>
                    <a:pt x="29036" y="5212"/>
                  </a:lnTo>
                  <a:lnTo>
                    <a:pt x="29821" y="6043"/>
                  </a:lnTo>
                  <a:lnTo>
                    <a:pt x="29393" y="7550"/>
                  </a:lnTo>
                  <a:lnTo>
                    <a:pt x="25677" y="13421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SMARTPenAnnotation1442"/>
            <p:cNvSpPr/>
            <p:nvPr/>
          </p:nvSpPr>
          <p:spPr>
            <a:xfrm>
              <a:off x="2746057" y="5254942"/>
              <a:ext cx="25719" cy="8574"/>
            </a:xfrm>
            <a:custGeom>
              <a:avLst/>
              <a:gdLst/>
              <a:ahLst/>
              <a:cxnLst/>
              <a:rect l="0" t="0" r="0" b="0"/>
              <a:pathLst>
                <a:path w="25719" h="8574">
                  <a:moveTo>
                    <a:pt x="25718" y="0"/>
                  </a:moveTo>
                  <a:lnTo>
                    <a:pt x="16616" y="4551"/>
                  </a:lnTo>
                  <a:lnTo>
                    <a:pt x="12982" y="5891"/>
                  </a:lnTo>
                  <a:lnTo>
                    <a:pt x="9607" y="6785"/>
                  </a:lnTo>
                  <a:lnTo>
                    <a:pt x="0" y="8573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SMARTPenAnnotation1443"/>
            <p:cNvSpPr/>
            <p:nvPr/>
          </p:nvSpPr>
          <p:spPr>
            <a:xfrm>
              <a:off x="2746057" y="5254942"/>
              <a:ext cx="8573" cy="8574"/>
            </a:xfrm>
            <a:custGeom>
              <a:avLst/>
              <a:gdLst/>
              <a:ahLst/>
              <a:cxnLst/>
              <a:rect l="0" t="0" r="0" b="0"/>
              <a:pathLst>
                <a:path w="8573" h="8574">
                  <a:moveTo>
                    <a:pt x="0" y="8573"/>
                  </a:moveTo>
                  <a:lnTo>
                    <a:pt x="8572" y="0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SMARTPenAnnotation1444"/>
            <p:cNvSpPr/>
            <p:nvPr/>
          </p:nvSpPr>
          <p:spPr>
            <a:xfrm>
              <a:off x="2771775" y="5254942"/>
              <a:ext cx="2540" cy="1"/>
            </a:xfrm>
            <a:custGeom>
              <a:avLst/>
              <a:gdLst/>
              <a:ahLst/>
              <a:cxnLst/>
              <a:rect l="0" t="0" r="0" b="0"/>
              <a:pathLst>
                <a:path w="2540" h="1">
                  <a:moveTo>
                    <a:pt x="0" y="0"/>
                  </a:moveTo>
                  <a:lnTo>
                    <a:pt x="2539" y="0"/>
                  </a:lnTo>
                  <a:close/>
                </a:path>
              </a:pathLst>
            </a:custGeom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SMARTPenAnnotation1445"/>
            <p:cNvSpPr/>
            <p:nvPr/>
          </p:nvSpPr>
          <p:spPr>
            <a:xfrm>
              <a:off x="2771775" y="5254942"/>
              <a:ext cx="15601" cy="17146"/>
            </a:xfrm>
            <a:custGeom>
              <a:avLst/>
              <a:gdLst/>
              <a:ahLst/>
              <a:cxnLst/>
              <a:rect l="0" t="0" r="0" b="0"/>
              <a:pathLst>
                <a:path w="15601" h="17146">
                  <a:moveTo>
                    <a:pt x="0" y="0"/>
                  </a:moveTo>
                  <a:lnTo>
                    <a:pt x="0" y="4551"/>
                  </a:lnTo>
                  <a:lnTo>
                    <a:pt x="952" y="5891"/>
                  </a:lnTo>
                  <a:lnTo>
                    <a:pt x="2539" y="6785"/>
                  </a:lnTo>
                  <a:lnTo>
                    <a:pt x="4550" y="7381"/>
                  </a:lnTo>
                  <a:lnTo>
                    <a:pt x="6843" y="8731"/>
                  </a:lnTo>
                  <a:lnTo>
                    <a:pt x="9325" y="10583"/>
                  </a:lnTo>
                  <a:lnTo>
                    <a:pt x="15600" y="15849"/>
                  </a:lnTo>
                  <a:lnTo>
                    <a:pt x="15162" y="16281"/>
                  </a:lnTo>
                  <a:lnTo>
                    <a:pt x="13918" y="16569"/>
                  </a:lnTo>
                  <a:lnTo>
                    <a:pt x="0" y="17145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SMARTPenAnnotation1446"/>
            <p:cNvSpPr/>
            <p:nvPr/>
          </p:nvSpPr>
          <p:spPr>
            <a:xfrm>
              <a:off x="2737484" y="5237838"/>
              <a:ext cx="66892" cy="34250"/>
            </a:xfrm>
            <a:custGeom>
              <a:avLst/>
              <a:gdLst/>
              <a:ahLst/>
              <a:cxnLst/>
              <a:rect l="0" t="0" r="0" b="0"/>
              <a:pathLst>
                <a:path w="66892" h="34250">
                  <a:moveTo>
                    <a:pt x="17145" y="34249"/>
                  </a:moveTo>
                  <a:lnTo>
                    <a:pt x="17145" y="18401"/>
                  </a:lnTo>
                  <a:lnTo>
                    <a:pt x="18098" y="17016"/>
                  </a:lnTo>
                  <a:lnTo>
                    <a:pt x="19685" y="15140"/>
                  </a:lnTo>
                  <a:lnTo>
                    <a:pt x="21697" y="12938"/>
                  </a:lnTo>
                  <a:lnTo>
                    <a:pt x="23037" y="10516"/>
                  </a:lnTo>
                  <a:lnTo>
                    <a:pt x="23931" y="7950"/>
                  </a:lnTo>
                  <a:lnTo>
                    <a:pt x="25613" y="427"/>
                  </a:lnTo>
                  <a:lnTo>
                    <a:pt x="26601" y="271"/>
                  </a:lnTo>
                  <a:lnTo>
                    <a:pt x="28211" y="167"/>
                  </a:lnTo>
                  <a:lnTo>
                    <a:pt x="30238" y="98"/>
                  </a:lnTo>
                  <a:lnTo>
                    <a:pt x="37640" y="0"/>
                  </a:lnTo>
                  <a:lnTo>
                    <a:pt x="40334" y="939"/>
                  </a:lnTo>
                  <a:lnTo>
                    <a:pt x="43082" y="2518"/>
                  </a:lnTo>
                  <a:lnTo>
                    <a:pt x="45866" y="4522"/>
                  </a:lnTo>
                  <a:lnTo>
                    <a:pt x="48675" y="6811"/>
                  </a:lnTo>
                  <a:lnTo>
                    <a:pt x="51500" y="9290"/>
                  </a:lnTo>
                  <a:lnTo>
                    <a:pt x="54336" y="11894"/>
                  </a:lnTo>
                  <a:lnTo>
                    <a:pt x="57179" y="13631"/>
                  </a:lnTo>
                  <a:lnTo>
                    <a:pt x="60027" y="14789"/>
                  </a:lnTo>
                  <a:lnTo>
                    <a:pt x="62878" y="15561"/>
                  </a:lnTo>
                  <a:lnTo>
                    <a:pt x="64779" y="17028"/>
                  </a:lnTo>
                  <a:lnTo>
                    <a:pt x="66046" y="18958"/>
                  </a:lnTo>
                  <a:lnTo>
                    <a:pt x="66891" y="21197"/>
                  </a:lnTo>
                  <a:lnTo>
                    <a:pt x="66502" y="22690"/>
                  </a:lnTo>
                  <a:lnTo>
                    <a:pt x="65290" y="23686"/>
                  </a:lnTo>
                  <a:lnTo>
                    <a:pt x="63529" y="24350"/>
                  </a:lnTo>
                  <a:lnTo>
                    <a:pt x="58545" y="24792"/>
                  </a:lnTo>
                  <a:lnTo>
                    <a:pt x="51413" y="25087"/>
                  </a:lnTo>
                  <a:lnTo>
                    <a:pt x="16944" y="25625"/>
                  </a:lnTo>
                  <a:lnTo>
                    <a:pt x="17011" y="25642"/>
                  </a:lnTo>
                  <a:lnTo>
                    <a:pt x="14546" y="23121"/>
                  </a:lnTo>
                  <a:lnTo>
                    <a:pt x="12555" y="21116"/>
                  </a:lnTo>
                  <a:lnTo>
                    <a:pt x="10275" y="19778"/>
                  </a:lnTo>
                  <a:lnTo>
                    <a:pt x="7803" y="18887"/>
                  </a:lnTo>
                  <a:lnTo>
                    <a:pt x="0" y="17104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7" name="SMARTPenAnnotation1447"/>
          <p:cNvSpPr/>
          <p:nvPr/>
        </p:nvSpPr>
        <p:spPr>
          <a:xfrm>
            <a:off x="2806099" y="5229259"/>
            <a:ext cx="68158" cy="39189"/>
          </a:xfrm>
          <a:custGeom>
            <a:avLst/>
            <a:gdLst/>
            <a:ahLst/>
            <a:cxnLst/>
            <a:rect l="0" t="0" r="0" b="0"/>
            <a:pathLst>
              <a:path w="68158" h="39189">
                <a:moveTo>
                  <a:pt x="25683" y="8538"/>
                </a:moveTo>
                <a:lnTo>
                  <a:pt x="21132" y="8538"/>
                </a:lnTo>
                <a:lnTo>
                  <a:pt x="18839" y="9491"/>
                </a:lnTo>
                <a:lnTo>
                  <a:pt x="16358" y="11078"/>
                </a:lnTo>
                <a:lnTo>
                  <a:pt x="10083" y="15919"/>
                </a:lnTo>
                <a:lnTo>
                  <a:pt x="8615" y="16316"/>
                </a:lnTo>
                <a:lnTo>
                  <a:pt x="6684" y="16581"/>
                </a:lnTo>
                <a:lnTo>
                  <a:pt x="359" y="17080"/>
                </a:lnTo>
                <a:lnTo>
                  <a:pt x="228" y="18042"/>
                </a:lnTo>
                <a:lnTo>
                  <a:pt x="140" y="19637"/>
                </a:lnTo>
                <a:lnTo>
                  <a:pt x="0" y="24488"/>
                </a:lnTo>
                <a:lnTo>
                  <a:pt x="941" y="24887"/>
                </a:lnTo>
                <a:lnTo>
                  <a:pt x="2521" y="25153"/>
                </a:lnTo>
                <a:lnTo>
                  <a:pt x="8186" y="25652"/>
                </a:lnTo>
                <a:lnTo>
                  <a:pt x="49366" y="25683"/>
                </a:lnTo>
                <a:lnTo>
                  <a:pt x="50997" y="24731"/>
                </a:lnTo>
                <a:lnTo>
                  <a:pt x="53037" y="23144"/>
                </a:lnTo>
                <a:lnTo>
                  <a:pt x="55349" y="21132"/>
                </a:lnTo>
                <a:lnTo>
                  <a:pt x="55938" y="19791"/>
                </a:lnTo>
                <a:lnTo>
                  <a:pt x="55378" y="18898"/>
                </a:lnTo>
                <a:lnTo>
                  <a:pt x="54052" y="18302"/>
                </a:lnTo>
                <a:lnTo>
                  <a:pt x="54121" y="16952"/>
                </a:lnTo>
                <a:lnTo>
                  <a:pt x="55119" y="15100"/>
                </a:lnTo>
                <a:lnTo>
                  <a:pt x="59014" y="9835"/>
                </a:lnTo>
                <a:lnTo>
                  <a:pt x="58381" y="8449"/>
                </a:lnTo>
                <a:lnTo>
                  <a:pt x="57007" y="6574"/>
                </a:lnTo>
                <a:lnTo>
                  <a:pt x="52508" y="1271"/>
                </a:lnTo>
                <a:lnTo>
                  <a:pt x="51186" y="836"/>
                </a:lnTo>
                <a:lnTo>
                  <a:pt x="49353" y="546"/>
                </a:lnTo>
                <a:lnTo>
                  <a:pt x="47178" y="352"/>
                </a:lnTo>
                <a:lnTo>
                  <a:pt x="43823" y="224"/>
                </a:lnTo>
                <a:lnTo>
                  <a:pt x="28448" y="0"/>
                </a:lnTo>
                <a:lnTo>
                  <a:pt x="25621" y="941"/>
                </a:lnTo>
                <a:lnTo>
                  <a:pt x="21832" y="2521"/>
                </a:lnTo>
                <a:lnTo>
                  <a:pt x="11164" y="7350"/>
                </a:lnTo>
                <a:lnTo>
                  <a:pt x="10289" y="8698"/>
                </a:lnTo>
                <a:lnTo>
                  <a:pt x="9705" y="10550"/>
                </a:lnTo>
                <a:lnTo>
                  <a:pt x="9316" y="12737"/>
                </a:lnTo>
                <a:lnTo>
                  <a:pt x="9057" y="15148"/>
                </a:lnTo>
                <a:lnTo>
                  <a:pt x="8884" y="17707"/>
                </a:lnTo>
                <a:lnTo>
                  <a:pt x="8768" y="20365"/>
                </a:lnTo>
                <a:lnTo>
                  <a:pt x="7739" y="22138"/>
                </a:lnTo>
                <a:lnTo>
                  <a:pt x="6101" y="23320"/>
                </a:lnTo>
                <a:lnTo>
                  <a:pt x="4056" y="24108"/>
                </a:lnTo>
                <a:lnTo>
                  <a:pt x="3645" y="24633"/>
                </a:lnTo>
                <a:lnTo>
                  <a:pt x="4323" y="24983"/>
                </a:lnTo>
                <a:lnTo>
                  <a:pt x="5728" y="25216"/>
                </a:lnTo>
                <a:lnTo>
                  <a:pt x="6665" y="26325"/>
                </a:lnTo>
                <a:lnTo>
                  <a:pt x="7289" y="28016"/>
                </a:lnTo>
                <a:lnTo>
                  <a:pt x="8465" y="33891"/>
                </a:lnTo>
                <a:lnTo>
                  <a:pt x="9442" y="34012"/>
                </a:lnTo>
                <a:lnTo>
                  <a:pt x="11045" y="34093"/>
                </a:lnTo>
                <a:lnTo>
                  <a:pt x="15367" y="34184"/>
                </a:lnTo>
                <a:lnTo>
                  <a:pt x="20463" y="34223"/>
                </a:lnTo>
                <a:lnTo>
                  <a:pt x="23156" y="35187"/>
                </a:lnTo>
                <a:lnTo>
                  <a:pt x="25903" y="36782"/>
                </a:lnTo>
                <a:lnTo>
                  <a:pt x="28687" y="38797"/>
                </a:lnTo>
                <a:lnTo>
                  <a:pt x="31496" y="39188"/>
                </a:lnTo>
                <a:lnTo>
                  <a:pt x="34321" y="38496"/>
                </a:lnTo>
                <a:lnTo>
                  <a:pt x="37156" y="37083"/>
                </a:lnTo>
                <a:lnTo>
                  <a:pt x="39999" y="36141"/>
                </a:lnTo>
                <a:lnTo>
                  <a:pt x="42847" y="35513"/>
                </a:lnTo>
                <a:lnTo>
                  <a:pt x="49711" y="34504"/>
                </a:lnTo>
                <a:lnTo>
                  <a:pt x="51227" y="34422"/>
                </a:lnTo>
                <a:lnTo>
                  <a:pt x="55451" y="34329"/>
                </a:lnTo>
                <a:lnTo>
                  <a:pt x="56958" y="33352"/>
                </a:lnTo>
                <a:lnTo>
                  <a:pt x="57963" y="31748"/>
                </a:lnTo>
                <a:lnTo>
                  <a:pt x="58633" y="29726"/>
                </a:lnTo>
                <a:lnTo>
                  <a:pt x="60032" y="27427"/>
                </a:lnTo>
                <a:lnTo>
                  <a:pt x="61917" y="24940"/>
                </a:lnTo>
                <a:lnTo>
                  <a:pt x="67236" y="18657"/>
                </a:lnTo>
                <a:lnTo>
                  <a:pt x="67673" y="17189"/>
                </a:lnTo>
                <a:lnTo>
                  <a:pt x="67964" y="15258"/>
                </a:lnTo>
                <a:lnTo>
                  <a:pt x="68157" y="13018"/>
                </a:lnTo>
                <a:lnTo>
                  <a:pt x="67334" y="10572"/>
                </a:lnTo>
                <a:lnTo>
                  <a:pt x="65833" y="7989"/>
                </a:lnTo>
                <a:lnTo>
                  <a:pt x="61131" y="1550"/>
                </a:lnTo>
                <a:lnTo>
                  <a:pt x="59792" y="1022"/>
                </a:lnTo>
                <a:lnTo>
                  <a:pt x="57948" y="670"/>
                </a:lnTo>
                <a:lnTo>
                  <a:pt x="55765" y="436"/>
                </a:lnTo>
                <a:lnTo>
                  <a:pt x="53358" y="279"/>
                </a:lnTo>
                <a:lnTo>
                  <a:pt x="50800" y="174"/>
                </a:lnTo>
                <a:lnTo>
                  <a:pt x="48143" y="105"/>
                </a:lnTo>
                <a:lnTo>
                  <a:pt x="45419" y="1011"/>
                </a:lnTo>
                <a:lnTo>
                  <a:pt x="42650" y="2568"/>
                </a:lnTo>
                <a:lnTo>
                  <a:pt x="39852" y="4557"/>
                </a:lnTo>
                <a:lnTo>
                  <a:pt x="37034" y="5884"/>
                </a:lnTo>
                <a:lnTo>
                  <a:pt x="34203" y="6769"/>
                </a:lnTo>
                <a:lnTo>
                  <a:pt x="27366" y="8189"/>
                </a:lnTo>
                <a:lnTo>
                  <a:pt x="25852" y="9258"/>
                </a:lnTo>
                <a:lnTo>
                  <a:pt x="23891" y="10923"/>
                </a:lnTo>
                <a:lnTo>
                  <a:pt x="21631" y="12986"/>
                </a:lnTo>
                <a:lnTo>
                  <a:pt x="19171" y="14360"/>
                </a:lnTo>
                <a:lnTo>
                  <a:pt x="16580" y="15277"/>
                </a:lnTo>
                <a:lnTo>
                  <a:pt x="13899" y="15888"/>
                </a:lnTo>
                <a:lnTo>
                  <a:pt x="12112" y="17248"/>
                </a:lnTo>
                <a:lnTo>
                  <a:pt x="10921" y="19107"/>
                </a:lnTo>
                <a:lnTo>
                  <a:pt x="10126" y="21299"/>
                </a:lnTo>
                <a:lnTo>
                  <a:pt x="10550" y="22760"/>
                </a:lnTo>
                <a:lnTo>
                  <a:pt x="11784" y="23735"/>
                </a:lnTo>
                <a:lnTo>
                  <a:pt x="13560" y="24385"/>
                </a:lnTo>
                <a:lnTo>
                  <a:pt x="14743" y="25770"/>
                </a:lnTo>
                <a:lnTo>
                  <a:pt x="15532" y="27646"/>
                </a:lnTo>
                <a:lnTo>
                  <a:pt x="17110" y="3425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8" name="Group 97"/>
          <p:cNvGrpSpPr/>
          <p:nvPr/>
        </p:nvGrpSpPr>
        <p:grpSpPr>
          <a:xfrm>
            <a:off x="2711767" y="5272087"/>
            <a:ext cx="632147" cy="265749"/>
            <a:chOff x="2711767" y="5272087"/>
            <a:chExt cx="632147" cy="265749"/>
          </a:xfrm>
        </p:grpSpPr>
        <p:sp>
          <p:nvSpPr>
            <p:cNvPr id="91" name="SMARTPenAnnotation1448"/>
            <p:cNvSpPr/>
            <p:nvPr/>
          </p:nvSpPr>
          <p:spPr>
            <a:xfrm>
              <a:off x="3303270" y="5297804"/>
              <a:ext cx="2540" cy="1"/>
            </a:xfrm>
            <a:custGeom>
              <a:avLst/>
              <a:gdLst/>
              <a:ahLst/>
              <a:cxnLst/>
              <a:rect l="0" t="0" r="0" b="0"/>
              <a:pathLst>
                <a:path w="2540" h="1">
                  <a:moveTo>
                    <a:pt x="0" y="0"/>
                  </a:moveTo>
                  <a:lnTo>
                    <a:pt x="2539" y="0"/>
                  </a:lnTo>
                  <a:close/>
                </a:path>
              </a:pathLst>
            </a:custGeom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SMARTPenAnnotation1449"/>
            <p:cNvSpPr/>
            <p:nvPr/>
          </p:nvSpPr>
          <p:spPr>
            <a:xfrm>
              <a:off x="3265237" y="5297818"/>
              <a:ext cx="78677" cy="51059"/>
            </a:xfrm>
            <a:custGeom>
              <a:avLst/>
              <a:gdLst/>
              <a:ahLst/>
              <a:cxnLst/>
              <a:rect l="0" t="0" r="0" b="0"/>
              <a:pathLst>
                <a:path w="78677" h="51059">
                  <a:moveTo>
                    <a:pt x="46605" y="8559"/>
                  </a:moveTo>
                  <a:lnTo>
                    <a:pt x="55707" y="17661"/>
                  </a:lnTo>
                  <a:lnTo>
                    <a:pt x="59340" y="20342"/>
                  </a:lnTo>
                  <a:lnTo>
                    <a:pt x="62715" y="22129"/>
                  </a:lnTo>
                  <a:lnTo>
                    <a:pt x="65918" y="23321"/>
                  </a:lnTo>
                  <a:lnTo>
                    <a:pt x="68053" y="25068"/>
                  </a:lnTo>
                  <a:lnTo>
                    <a:pt x="69476" y="27185"/>
                  </a:lnTo>
                  <a:lnTo>
                    <a:pt x="70425" y="29549"/>
                  </a:lnTo>
                  <a:lnTo>
                    <a:pt x="70105" y="31125"/>
                  </a:lnTo>
                  <a:lnTo>
                    <a:pt x="68939" y="32175"/>
                  </a:lnTo>
                  <a:lnTo>
                    <a:pt x="67209" y="32876"/>
                  </a:lnTo>
                  <a:lnTo>
                    <a:pt x="66056" y="34296"/>
                  </a:lnTo>
                  <a:lnTo>
                    <a:pt x="65288" y="36194"/>
                  </a:lnTo>
                  <a:lnTo>
                    <a:pt x="64054" y="41534"/>
                  </a:lnTo>
                  <a:lnTo>
                    <a:pt x="63000" y="41973"/>
                  </a:lnTo>
                  <a:lnTo>
                    <a:pt x="61345" y="42264"/>
                  </a:lnTo>
                  <a:lnTo>
                    <a:pt x="59289" y="42460"/>
                  </a:lnTo>
                  <a:lnTo>
                    <a:pt x="57919" y="43542"/>
                  </a:lnTo>
                  <a:lnTo>
                    <a:pt x="57005" y="45216"/>
                  </a:lnTo>
                  <a:lnTo>
                    <a:pt x="56396" y="47284"/>
                  </a:lnTo>
                  <a:lnTo>
                    <a:pt x="55037" y="48664"/>
                  </a:lnTo>
                  <a:lnTo>
                    <a:pt x="53179" y="49583"/>
                  </a:lnTo>
                  <a:lnTo>
                    <a:pt x="50988" y="50196"/>
                  </a:lnTo>
                  <a:lnTo>
                    <a:pt x="48574" y="50604"/>
                  </a:lnTo>
                  <a:lnTo>
                    <a:pt x="46013" y="50877"/>
                  </a:lnTo>
                  <a:lnTo>
                    <a:pt x="43353" y="51058"/>
                  </a:lnTo>
                  <a:lnTo>
                    <a:pt x="39674" y="50227"/>
                  </a:lnTo>
                  <a:lnTo>
                    <a:pt x="35317" y="48720"/>
                  </a:lnTo>
                  <a:lnTo>
                    <a:pt x="30507" y="46763"/>
                  </a:lnTo>
                  <a:lnTo>
                    <a:pt x="26348" y="45458"/>
                  </a:lnTo>
                  <a:lnTo>
                    <a:pt x="22623" y="44589"/>
                  </a:lnTo>
                  <a:lnTo>
                    <a:pt x="19187" y="44009"/>
                  </a:lnTo>
                  <a:lnTo>
                    <a:pt x="15944" y="43623"/>
                  </a:lnTo>
                  <a:lnTo>
                    <a:pt x="12829" y="43364"/>
                  </a:lnTo>
                  <a:lnTo>
                    <a:pt x="9800" y="43193"/>
                  </a:lnTo>
                  <a:lnTo>
                    <a:pt x="3895" y="43002"/>
                  </a:lnTo>
                  <a:lnTo>
                    <a:pt x="987" y="42951"/>
                  </a:lnTo>
                  <a:lnTo>
                    <a:pt x="0" y="41965"/>
                  </a:lnTo>
                  <a:lnTo>
                    <a:pt x="295" y="40355"/>
                  </a:lnTo>
                  <a:lnTo>
                    <a:pt x="1445" y="38328"/>
                  </a:lnTo>
                  <a:lnTo>
                    <a:pt x="2210" y="36025"/>
                  </a:lnTo>
                  <a:lnTo>
                    <a:pt x="2721" y="33537"/>
                  </a:lnTo>
                  <a:lnTo>
                    <a:pt x="3541" y="27252"/>
                  </a:lnTo>
                  <a:lnTo>
                    <a:pt x="4561" y="25783"/>
                  </a:lnTo>
                  <a:lnTo>
                    <a:pt x="6193" y="23852"/>
                  </a:lnTo>
                  <a:lnTo>
                    <a:pt x="11106" y="18460"/>
                  </a:lnTo>
                  <a:lnTo>
                    <a:pt x="16508" y="12974"/>
                  </a:lnTo>
                  <a:lnTo>
                    <a:pt x="18920" y="11502"/>
                  </a:lnTo>
                  <a:lnTo>
                    <a:pt x="21481" y="10521"/>
                  </a:lnTo>
                  <a:lnTo>
                    <a:pt x="24140" y="9867"/>
                  </a:lnTo>
                  <a:lnTo>
                    <a:pt x="27819" y="9431"/>
                  </a:lnTo>
                  <a:lnTo>
                    <a:pt x="32176" y="9141"/>
                  </a:lnTo>
                  <a:lnTo>
                    <a:pt x="36985" y="8947"/>
                  </a:lnTo>
                  <a:lnTo>
                    <a:pt x="42097" y="9770"/>
                  </a:lnTo>
                  <a:lnTo>
                    <a:pt x="47410" y="11271"/>
                  </a:lnTo>
                  <a:lnTo>
                    <a:pt x="52856" y="13225"/>
                  </a:lnTo>
                  <a:lnTo>
                    <a:pt x="57440" y="14527"/>
                  </a:lnTo>
                  <a:lnTo>
                    <a:pt x="61448" y="15396"/>
                  </a:lnTo>
                  <a:lnTo>
                    <a:pt x="65073" y="15974"/>
                  </a:lnTo>
                  <a:lnTo>
                    <a:pt x="66537" y="16360"/>
                  </a:lnTo>
                  <a:lnTo>
                    <a:pt x="66560" y="16617"/>
                  </a:lnTo>
                  <a:lnTo>
                    <a:pt x="65624" y="16789"/>
                  </a:lnTo>
                  <a:lnTo>
                    <a:pt x="66904" y="17856"/>
                  </a:lnTo>
                  <a:lnTo>
                    <a:pt x="69663" y="19519"/>
                  </a:lnTo>
                  <a:lnTo>
                    <a:pt x="78676" y="24482"/>
                  </a:lnTo>
                  <a:lnTo>
                    <a:pt x="78463" y="25842"/>
                  </a:lnTo>
                  <a:lnTo>
                    <a:pt x="77369" y="27701"/>
                  </a:lnTo>
                  <a:lnTo>
                    <a:pt x="75686" y="29893"/>
                  </a:lnTo>
                  <a:lnTo>
                    <a:pt x="74565" y="32307"/>
                  </a:lnTo>
                  <a:lnTo>
                    <a:pt x="73818" y="34868"/>
                  </a:lnTo>
                  <a:lnTo>
                    <a:pt x="73319" y="37528"/>
                  </a:lnTo>
                  <a:lnTo>
                    <a:pt x="72034" y="39302"/>
                  </a:lnTo>
                  <a:lnTo>
                    <a:pt x="70226" y="40485"/>
                  </a:lnTo>
                  <a:lnTo>
                    <a:pt x="65029" y="42382"/>
                  </a:lnTo>
                  <a:lnTo>
                    <a:pt x="63650" y="43491"/>
                  </a:lnTo>
                  <a:lnTo>
                    <a:pt x="61778" y="45182"/>
                  </a:lnTo>
                  <a:lnTo>
                    <a:pt x="59578" y="47261"/>
                  </a:lnTo>
                  <a:lnTo>
                    <a:pt x="57159" y="48649"/>
                  </a:lnTo>
                  <a:lnTo>
                    <a:pt x="54593" y="49573"/>
                  </a:lnTo>
                  <a:lnTo>
                    <a:pt x="51931" y="50190"/>
                  </a:lnTo>
                  <a:lnTo>
                    <a:pt x="49203" y="49647"/>
                  </a:lnTo>
                  <a:lnTo>
                    <a:pt x="46432" y="48334"/>
                  </a:lnTo>
                  <a:lnTo>
                    <a:pt x="39692" y="43933"/>
                  </a:lnTo>
                  <a:lnTo>
                    <a:pt x="37233" y="41666"/>
                  </a:lnTo>
                  <a:lnTo>
                    <a:pt x="21621" y="26404"/>
                  </a:lnTo>
                  <a:lnTo>
                    <a:pt x="17086" y="21888"/>
                  </a:lnTo>
                  <a:lnTo>
                    <a:pt x="16448" y="19350"/>
                  </a:lnTo>
                  <a:lnTo>
                    <a:pt x="16975" y="16706"/>
                  </a:lnTo>
                  <a:lnTo>
                    <a:pt x="18280" y="13990"/>
                  </a:lnTo>
                  <a:lnTo>
                    <a:pt x="20101" y="11228"/>
                  </a:lnTo>
                  <a:lnTo>
                    <a:pt x="22268" y="8433"/>
                  </a:lnTo>
                  <a:lnTo>
                    <a:pt x="24666" y="5617"/>
                  </a:lnTo>
                  <a:lnTo>
                    <a:pt x="27216" y="3741"/>
                  </a:lnTo>
                  <a:lnTo>
                    <a:pt x="29869" y="2489"/>
                  </a:lnTo>
                  <a:lnTo>
                    <a:pt x="32590" y="1655"/>
                  </a:lnTo>
                  <a:lnTo>
                    <a:pt x="35357" y="1099"/>
                  </a:lnTo>
                  <a:lnTo>
                    <a:pt x="38154" y="728"/>
                  </a:lnTo>
                  <a:lnTo>
                    <a:pt x="40971" y="481"/>
                  </a:lnTo>
                  <a:lnTo>
                    <a:pt x="43802" y="316"/>
                  </a:lnTo>
                  <a:lnTo>
                    <a:pt x="49487" y="133"/>
                  </a:lnTo>
                  <a:lnTo>
                    <a:pt x="62059" y="0"/>
                  </a:lnTo>
                  <a:lnTo>
                    <a:pt x="61670" y="948"/>
                  </a:lnTo>
                  <a:lnTo>
                    <a:pt x="60458" y="2533"/>
                  </a:lnTo>
                  <a:lnTo>
                    <a:pt x="58698" y="4541"/>
                  </a:lnTo>
                  <a:lnTo>
                    <a:pt x="57525" y="6833"/>
                  </a:lnTo>
                  <a:lnTo>
                    <a:pt x="56742" y="9314"/>
                  </a:lnTo>
                  <a:lnTo>
                    <a:pt x="56221" y="11920"/>
                  </a:lnTo>
                  <a:lnTo>
                    <a:pt x="54921" y="13657"/>
                  </a:lnTo>
                  <a:lnTo>
                    <a:pt x="53101" y="14815"/>
                  </a:lnTo>
                  <a:lnTo>
                    <a:pt x="50936" y="15587"/>
                  </a:lnTo>
                  <a:lnTo>
                    <a:pt x="49492" y="17055"/>
                  </a:lnTo>
                  <a:lnTo>
                    <a:pt x="48530" y="18985"/>
                  </a:lnTo>
                  <a:lnTo>
                    <a:pt x="47889" y="21225"/>
                  </a:lnTo>
                  <a:lnTo>
                    <a:pt x="46508" y="22718"/>
                  </a:lnTo>
                  <a:lnTo>
                    <a:pt x="44635" y="23713"/>
                  </a:lnTo>
                  <a:lnTo>
                    <a:pt x="42434" y="24377"/>
                  </a:lnTo>
                  <a:lnTo>
                    <a:pt x="39062" y="24819"/>
                  </a:lnTo>
                  <a:lnTo>
                    <a:pt x="34909" y="25114"/>
                  </a:lnTo>
                  <a:lnTo>
                    <a:pt x="20888" y="25704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SMARTPenAnnotation1450"/>
            <p:cNvSpPr/>
            <p:nvPr/>
          </p:nvSpPr>
          <p:spPr>
            <a:xfrm>
              <a:off x="3337559" y="5272087"/>
              <a:ext cx="2542" cy="1"/>
            </a:xfrm>
            <a:custGeom>
              <a:avLst/>
              <a:gdLst/>
              <a:ahLst/>
              <a:cxnLst/>
              <a:rect l="0" t="0" r="0" b="0"/>
              <a:pathLst>
                <a:path w="2542" h="1">
                  <a:moveTo>
                    <a:pt x="0" y="0"/>
                  </a:moveTo>
                  <a:lnTo>
                    <a:pt x="2541" y="0"/>
                  </a:lnTo>
                  <a:close/>
                </a:path>
              </a:pathLst>
            </a:custGeom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SMARTPenAnnotation1451"/>
            <p:cNvSpPr/>
            <p:nvPr/>
          </p:nvSpPr>
          <p:spPr>
            <a:xfrm>
              <a:off x="3234689" y="5272087"/>
              <a:ext cx="102871" cy="16793"/>
            </a:xfrm>
            <a:custGeom>
              <a:avLst/>
              <a:gdLst/>
              <a:ahLst/>
              <a:cxnLst/>
              <a:rect l="0" t="0" r="0" b="0"/>
              <a:pathLst>
                <a:path w="102871" h="16793">
                  <a:moveTo>
                    <a:pt x="102870" y="0"/>
                  </a:moveTo>
                  <a:lnTo>
                    <a:pt x="98320" y="0"/>
                  </a:lnTo>
                  <a:lnTo>
                    <a:pt x="96979" y="953"/>
                  </a:lnTo>
                  <a:lnTo>
                    <a:pt x="96085" y="2540"/>
                  </a:lnTo>
                  <a:lnTo>
                    <a:pt x="95489" y="4551"/>
                  </a:lnTo>
                  <a:lnTo>
                    <a:pt x="93187" y="5892"/>
                  </a:lnTo>
                  <a:lnTo>
                    <a:pt x="89748" y="6785"/>
                  </a:lnTo>
                  <a:lnTo>
                    <a:pt x="85549" y="7381"/>
                  </a:lnTo>
                  <a:lnTo>
                    <a:pt x="82751" y="6826"/>
                  </a:lnTo>
                  <a:lnTo>
                    <a:pt x="80885" y="5503"/>
                  </a:lnTo>
                  <a:lnTo>
                    <a:pt x="79641" y="3669"/>
                  </a:lnTo>
                  <a:lnTo>
                    <a:pt x="77859" y="2446"/>
                  </a:lnTo>
                  <a:lnTo>
                    <a:pt x="75719" y="1631"/>
                  </a:lnTo>
                  <a:lnTo>
                    <a:pt x="73339" y="1088"/>
                  </a:lnTo>
                  <a:lnTo>
                    <a:pt x="71753" y="1677"/>
                  </a:lnTo>
                  <a:lnTo>
                    <a:pt x="70696" y="3023"/>
                  </a:lnTo>
                  <a:lnTo>
                    <a:pt x="69991" y="4873"/>
                  </a:lnTo>
                  <a:lnTo>
                    <a:pt x="68568" y="5154"/>
                  </a:lnTo>
                  <a:lnTo>
                    <a:pt x="66667" y="4388"/>
                  </a:lnTo>
                  <a:lnTo>
                    <a:pt x="64447" y="2925"/>
                  </a:lnTo>
                  <a:lnTo>
                    <a:pt x="62015" y="1950"/>
                  </a:lnTo>
                  <a:lnTo>
                    <a:pt x="59441" y="1300"/>
                  </a:lnTo>
                  <a:lnTo>
                    <a:pt x="56773" y="867"/>
                  </a:lnTo>
                  <a:lnTo>
                    <a:pt x="54041" y="1531"/>
                  </a:lnTo>
                  <a:lnTo>
                    <a:pt x="51268" y="2925"/>
                  </a:lnTo>
                  <a:lnTo>
                    <a:pt x="44523" y="7457"/>
                  </a:lnTo>
                  <a:lnTo>
                    <a:pt x="42065" y="7829"/>
                  </a:lnTo>
                  <a:lnTo>
                    <a:pt x="38521" y="8077"/>
                  </a:lnTo>
                  <a:lnTo>
                    <a:pt x="25747" y="8572"/>
                  </a:lnTo>
                  <a:lnTo>
                    <a:pt x="25727" y="8573"/>
                  </a:lnTo>
                  <a:lnTo>
                    <a:pt x="25724" y="8572"/>
                  </a:lnTo>
                  <a:lnTo>
                    <a:pt x="25722" y="8573"/>
                  </a:lnTo>
                  <a:lnTo>
                    <a:pt x="25718" y="8573"/>
                  </a:lnTo>
                  <a:lnTo>
                    <a:pt x="21167" y="13124"/>
                  </a:lnTo>
                  <a:lnTo>
                    <a:pt x="18874" y="14464"/>
                  </a:lnTo>
                  <a:lnTo>
                    <a:pt x="16393" y="15358"/>
                  </a:lnTo>
                  <a:lnTo>
                    <a:pt x="10118" y="16792"/>
                  </a:lnTo>
                  <a:lnTo>
                    <a:pt x="8650" y="15958"/>
                  </a:lnTo>
                  <a:lnTo>
                    <a:pt x="6719" y="14448"/>
                  </a:lnTo>
                  <a:lnTo>
                    <a:pt x="117" y="8675"/>
                  </a:lnTo>
                  <a:lnTo>
                    <a:pt x="78" y="9593"/>
                  </a:lnTo>
                  <a:lnTo>
                    <a:pt x="52" y="11158"/>
                  </a:lnTo>
                  <a:lnTo>
                    <a:pt x="0" y="8573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SMARTPenAnnotation1452"/>
            <p:cNvSpPr/>
            <p:nvPr/>
          </p:nvSpPr>
          <p:spPr>
            <a:xfrm>
              <a:off x="2711767" y="5494984"/>
              <a:ext cx="73255" cy="41650"/>
            </a:xfrm>
            <a:custGeom>
              <a:avLst/>
              <a:gdLst/>
              <a:ahLst/>
              <a:cxnLst/>
              <a:rect l="0" t="0" r="0" b="0"/>
              <a:pathLst>
                <a:path w="73255" h="41650">
                  <a:moveTo>
                    <a:pt x="0" y="17133"/>
                  </a:moveTo>
                  <a:lnTo>
                    <a:pt x="9102" y="12583"/>
                  </a:lnTo>
                  <a:lnTo>
                    <a:pt x="11783" y="10289"/>
                  </a:lnTo>
                  <a:lnTo>
                    <a:pt x="13570" y="7808"/>
                  </a:lnTo>
                  <a:lnTo>
                    <a:pt x="14762" y="5201"/>
                  </a:lnTo>
                  <a:lnTo>
                    <a:pt x="16509" y="3464"/>
                  </a:lnTo>
                  <a:lnTo>
                    <a:pt x="18626" y="2306"/>
                  </a:lnTo>
                  <a:lnTo>
                    <a:pt x="20990" y="1533"/>
                  </a:lnTo>
                  <a:lnTo>
                    <a:pt x="23518" y="1018"/>
                  </a:lnTo>
                  <a:lnTo>
                    <a:pt x="26156" y="675"/>
                  </a:lnTo>
                  <a:lnTo>
                    <a:pt x="28868" y="446"/>
                  </a:lnTo>
                  <a:lnTo>
                    <a:pt x="31627" y="293"/>
                  </a:lnTo>
                  <a:lnTo>
                    <a:pt x="37234" y="123"/>
                  </a:lnTo>
                  <a:lnTo>
                    <a:pt x="54300" y="0"/>
                  </a:lnTo>
                  <a:lnTo>
                    <a:pt x="56202" y="949"/>
                  </a:lnTo>
                  <a:lnTo>
                    <a:pt x="57471" y="2533"/>
                  </a:lnTo>
                  <a:lnTo>
                    <a:pt x="58316" y="4543"/>
                  </a:lnTo>
                  <a:lnTo>
                    <a:pt x="59833" y="5882"/>
                  </a:lnTo>
                  <a:lnTo>
                    <a:pt x="61796" y="6775"/>
                  </a:lnTo>
                  <a:lnTo>
                    <a:pt x="64057" y="7370"/>
                  </a:lnTo>
                  <a:lnTo>
                    <a:pt x="65565" y="8719"/>
                  </a:lnTo>
                  <a:lnTo>
                    <a:pt x="66570" y="10571"/>
                  </a:lnTo>
                  <a:lnTo>
                    <a:pt x="67240" y="12759"/>
                  </a:lnTo>
                  <a:lnTo>
                    <a:pt x="68639" y="15169"/>
                  </a:lnTo>
                  <a:lnTo>
                    <a:pt x="70524" y="17729"/>
                  </a:lnTo>
                  <a:lnTo>
                    <a:pt x="72734" y="20388"/>
                  </a:lnTo>
                  <a:lnTo>
                    <a:pt x="73254" y="22160"/>
                  </a:lnTo>
                  <a:lnTo>
                    <a:pt x="72649" y="23342"/>
                  </a:lnTo>
                  <a:lnTo>
                    <a:pt x="71292" y="24130"/>
                  </a:lnTo>
                  <a:lnTo>
                    <a:pt x="70388" y="25608"/>
                  </a:lnTo>
                  <a:lnTo>
                    <a:pt x="69785" y="27545"/>
                  </a:lnTo>
                  <a:lnTo>
                    <a:pt x="69384" y="29790"/>
                  </a:lnTo>
                  <a:lnTo>
                    <a:pt x="68163" y="31286"/>
                  </a:lnTo>
                  <a:lnTo>
                    <a:pt x="66397" y="32284"/>
                  </a:lnTo>
                  <a:lnTo>
                    <a:pt x="61269" y="33884"/>
                  </a:lnTo>
                  <a:lnTo>
                    <a:pt x="59896" y="34016"/>
                  </a:lnTo>
                  <a:lnTo>
                    <a:pt x="58028" y="34103"/>
                  </a:lnTo>
                  <a:lnTo>
                    <a:pt x="55831" y="34161"/>
                  </a:lnTo>
                  <a:lnTo>
                    <a:pt x="53413" y="35153"/>
                  </a:lnTo>
                  <a:lnTo>
                    <a:pt x="50849" y="36766"/>
                  </a:lnTo>
                  <a:lnTo>
                    <a:pt x="44440" y="41649"/>
                  </a:lnTo>
                  <a:lnTo>
                    <a:pt x="42962" y="41097"/>
                  </a:lnTo>
                  <a:lnTo>
                    <a:pt x="41024" y="39777"/>
                  </a:lnTo>
                  <a:lnTo>
                    <a:pt x="34290" y="34278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SMARTPenAnnotation1453"/>
            <p:cNvSpPr/>
            <p:nvPr/>
          </p:nvSpPr>
          <p:spPr>
            <a:xfrm>
              <a:off x="2737484" y="5503607"/>
              <a:ext cx="50136" cy="34229"/>
            </a:xfrm>
            <a:custGeom>
              <a:avLst/>
              <a:gdLst/>
              <a:ahLst/>
              <a:cxnLst/>
              <a:rect l="0" t="0" r="0" b="0"/>
              <a:pathLst>
                <a:path w="50136" h="34229">
                  <a:moveTo>
                    <a:pt x="8573" y="17083"/>
                  </a:moveTo>
                  <a:lnTo>
                    <a:pt x="8573" y="7981"/>
                  </a:lnTo>
                  <a:lnTo>
                    <a:pt x="9526" y="5300"/>
                  </a:lnTo>
                  <a:lnTo>
                    <a:pt x="11113" y="3512"/>
                  </a:lnTo>
                  <a:lnTo>
                    <a:pt x="13124" y="2321"/>
                  </a:lnTo>
                  <a:lnTo>
                    <a:pt x="15417" y="1527"/>
                  </a:lnTo>
                  <a:lnTo>
                    <a:pt x="17898" y="996"/>
                  </a:lnTo>
                  <a:lnTo>
                    <a:pt x="20505" y="643"/>
                  </a:lnTo>
                  <a:lnTo>
                    <a:pt x="23195" y="408"/>
                  </a:lnTo>
                  <a:lnTo>
                    <a:pt x="25941" y="252"/>
                  </a:lnTo>
                  <a:lnTo>
                    <a:pt x="32641" y="0"/>
                  </a:lnTo>
                  <a:lnTo>
                    <a:pt x="33191" y="932"/>
                  </a:lnTo>
                  <a:lnTo>
                    <a:pt x="33557" y="2505"/>
                  </a:lnTo>
                  <a:lnTo>
                    <a:pt x="33802" y="4507"/>
                  </a:lnTo>
                  <a:lnTo>
                    <a:pt x="34917" y="5841"/>
                  </a:lnTo>
                  <a:lnTo>
                    <a:pt x="36613" y="6731"/>
                  </a:lnTo>
                  <a:lnTo>
                    <a:pt x="38696" y="7324"/>
                  </a:lnTo>
                  <a:lnTo>
                    <a:pt x="40085" y="8672"/>
                  </a:lnTo>
                  <a:lnTo>
                    <a:pt x="41011" y="10523"/>
                  </a:lnTo>
                  <a:lnTo>
                    <a:pt x="41628" y="12710"/>
                  </a:lnTo>
                  <a:lnTo>
                    <a:pt x="42992" y="15120"/>
                  </a:lnTo>
                  <a:lnTo>
                    <a:pt x="44854" y="17679"/>
                  </a:lnTo>
                  <a:lnTo>
                    <a:pt x="50135" y="24080"/>
                  </a:lnTo>
                  <a:lnTo>
                    <a:pt x="49617" y="24605"/>
                  </a:lnTo>
                  <a:lnTo>
                    <a:pt x="48318" y="24955"/>
                  </a:lnTo>
                  <a:lnTo>
                    <a:pt x="43940" y="25517"/>
                  </a:lnTo>
                  <a:lnTo>
                    <a:pt x="42629" y="25563"/>
                  </a:lnTo>
                  <a:lnTo>
                    <a:pt x="35279" y="25628"/>
                  </a:lnTo>
                  <a:lnTo>
                    <a:pt x="26475" y="25643"/>
                  </a:lnTo>
                  <a:lnTo>
                    <a:pt x="22413" y="26600"/>
                  </a:lnTo>
                  <a:lnTo>
                    <a:pt x="18752" y="28190"/>
                  </a:lnTo>
                  <a:lnTo>
                    <a:pt x="10584" y="33035"/>
                  </a:lnTo>
                  <a:lnTo>
                    <a:pt x="8961" y="33433"/>
                  </a:lnTo>
                  <a:lnTo>
                    <a:pt x="6927" y="33698"/>
                  </a:lnTo>
                  <a:lnTo>
                    <a:pt x="0" y="34228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2" name="Group 101"/>
          <p:cNvGrpSpPr/>
          <p:nvPr/>
        </p:nvGrpSpPr>
        <p:grpSpPr>
          <a:xfrm>
            <a:off x="3260407" y="5144704"/>
            <a:ext cx="582931" cy="127384"/>
            <a:chOff x="3260407" y="5144704"/>
            <a:chExt cx="582931" cy="127384"/>
          </a:xfrm>
        </p:grpSpPr>
        <p:sp>
          <p:nvSpPr>
            <p:cNvPr id="99" name="SMARTPenAnnotation1454"/>
            <p:cNvSpPr/>
            <p:nvPr/>
          </p:nvSpPr>
          <p:spPr>
            <a:xfrm>
              <a:off x="3260407" y="5263515"/>
              <a:ext cx="120016" cy="8573"/>
            </a:xfrm>
            <a:custGeom>
              <a:avLst/>
              <a:gdLst/>
              <a:ahLst/>
              <a:cxnLst/>
              <a:rect l="0" t="0" r="0" b="0"/>
              <a:pathLst>
                <a:path w="120016" h="8573">
                  <a:moveTo>
                    <a:pt x="0" y="8572"/>
                  </a:moveTo>
                  <a:lnTo>
                    <a:pt x="0" y="4022"/>
                  </a:lnTo>
                  <a:lnTo>
                    <a:pt x="952" y="3634"/>
                  </a:lnTo>
                  <a:lnTo>
                    <a:pt x="2540" y="4327"/>
                  </a:lnTo>
                  <a:lnTo>
                    <a:pt x="4551" y="5742"/>
                  </a:lnTo>
                  <a:lnTo>
                    <a:pt x="6844" y="6685"/>
                  </a:lnTo>
                  <a:lnTo>
                    <a:pt x="9325" y="7314"/>
                  </a:lnTo>
                  <a:lnTo>
                    <a:pt x="16687" y="8499"/>
                  </a:lnTo>
                  <a:lnTo>
                    <a:pt x="19482" y="8540"/>
                  </a:lnTo>
                  <a:lnTo>
                    <a:pt x="21560" y="8551"/>
                  </a:lnTo>
                  <a:lnTo>
                    <a:pt x="22946" y="7605"/>
                  </a:lnTo>
                  <a:lnTo>
                    <a:pt x="23870" y="6023"/>
                  </a:lnTo>
                  <a:lnTo>
                    <a:pt x="24485" y="4015"/>
                  </a:lnTo>
                  <a:lnTo>
                    <a:pt x="25849" y="2676"/>
                  </a:lnTo>
                  <a:lnTo>
                    <a:pt x="27710" y="1784"/>
                  </a:lnTo>
                  <a:lnTo>
                    <a:pt x="32990" y="352"/>
                  </a:lnTo>
                  <a:lnTo>
                    <a:pt x="36252" y="157"/>
                  </a:lnTo>
                  <a:lnTo>
                    <a:pt x="40877" y="69"/>
                  </a:lnTo>
                  <a:lnTo>
                    <a:pt x="120015" y="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SMARTPenAnnotation1455"/>
            <p:cNvSpPr/>
            <p:nvPr/>
          </p:nvSpPr>
          <p:spPr>
            <a:xfrm>
              <a:off x="3783539" y="5144704"/>
              <a:ext cx="59799" cy="63220"/>
            </a:xfrm>
            <a:custGeom>
              <a:avLst/>
              <a:gdLst/>
              <a:ahLst/>
              <a:cxnLst/>
              <a:rect l="0" t="0" r="0" b="0"/>
              <a:pathLst>
                <a:path w="59799" h="63220">
                  <a:moveTo>
                    <a:pt x="16936" y="41658"/>
                  </a:moveTo>
                  <a:lnTo>
                    <a:pt x="7834" y="37108"/>
                  </a:lnTo>
                  <a:lnTo>
                    <a:pt x="5152" y="34814"/>
                  </a:lnTo>
                  <a:lnTo>
                    <a:pt x="3365" y="32333"/>
                  </a:lnTo>
                  <a:lnTo>
                    <a:pt x="496" y="26058"/>
                  </a:lnTo>
                  <a:lnTo>
                    <a:pt x="261" y="24590"/>
                  </a:lnTo>
                  <a:lnTo>
                    <a:pt x="104" y="22660"/>
                  </a:lnTo>
                  <a:lnTo>
                    <a:pt x="0" y="20420"/>
                  </a:lnTo>
                  <a:lnTo>
                    <a:pt x="883" y="17974"/>
                  </a:lnTo>
                  <a:lnTo>
                    <a:pt x="2423" y="15392"/>
                  </a:lnTo>
                  <a:lnTo>
                    <a:pt x="4403" y="12717"/>
                  </a:lnTo>
                  <a:lnTo>
                    <a:pt x="6676" y="10934"/>
                  </a:lnTo>
                  <a:lnTo>
                    <a:pt x="9143" y="9746"/>
                  </a:lnTo>
                  <a:lnTo>
                    <a:pt x="11740" y="8953"/>
                  </a:lnTo>
                  <a:lnTo>
                    <a:pt x="14424" y="8424"/>
                  </a:lnTo>
                  <a:lnTo>
                    <a:pt x="17167" y="8072"/>
                  </a:lnTo>
                  <a:lnTo>
                    <a:pt x="19947" y="7838"/>
                  </a:lnTo>
                  <a:lnTo>
                    <a:pt x="22753" y="7681"/>
                  </a:lnTo>
                  <a:lnTo>
                    <a:pt x="28411" y="7507"/>
                  </a:lnTo>
                  <a:lnTo>
                    <a:pt x="31254" y="6509"/>
                  </a:lnTo>
                  <a:lnTo>
                    <a:pt x="34101" y="4890"/>
                  </a:lnTo>
                  <a:lnTo>
                    <a:pt x="36951" y="2858"/>
                  </a:lnTo>
                  <a:lnTo>
                    <a:pt x="39805" y="1504"/>
                  </a:lnTo>
                  <a:lnTo>
                    <a:pt x="42659" y="601"/>
                  </a:lnTo>
                  <a:lnTo>
                    <a:pt x="45514" y="0"/>
                  </a:lnTo>
                  <a:lnTo>
                    <a:pt x="47418" y="551"/>
                  </a:lnTo>
                  <a:lnTo>
                    <a:pt x="48687" y="1871"/>
                  </a:lnTo>
                  <a:lnTo>
                    <a:pt x="50724" y="6282"/>
                  </a:lnTo>
                  <a:lnTo>
                    <a:pt x="51844" y="7597"/>
                  </a:lnTo>
                  <a:lnTo>
                    <a:pt x="53543" y="9425"/>
                  </a:lnTo>
                  <a:lnTo>
                    <a:pt x="55628" y="11597"/>
                  </a:lnTo>
                  <a:lnTo>
                    <a:pt x="56065" y="13045"/>
                  </a:lnTo>
                  <a:lnTo>
                    <a:pt x="55404" y="14010"/>
                  </a:lnTo>
                  <a:lnTo>
                    <a:pt x="54012" y="14654"/>
                  </a:lnTo>
                  <a:lnTo>
                    <a:pt x="53083" y="16035"/>
                  </a:lnTo>
                  <a:lnTo>
                    <a:pt x="52464" y="17909"/>
                  </a:lnTo>
                  <a:lnTo>
                    <a:pt x="52051" y="20110"/>
                  </a:lnTo>
                  <a:lnTo>
                    <a:pt x="51776" y="22530"/>
                  </a:lnTo>
                  <a:lnTo>
                    <a:pt x="51593" y="25097"/>
                  </a:lnTo>
                  <a:lnTo>
                    <a:pt x="51470" y="27760"/>
                  </a:lnTo>
                  <a:lnTo>
                    <a:pt x="50436" y="29535"/>
                  </a:lnTo>
                  <a:lnTo>
                    <a:pt x="48794" y="30718"/>
                  </a:lnTo>
                  <a:lnTo>
                    <a:pt x="46747" y="31507"/>
                  </a:lnTo>
                  <a:lnTo>
                    <a:pt x="45383" y="32986"/>
                  </a:lnTo>
                  <a:lnTo>
                    <a:pt x="44473" y="34924"/>
                  </a:lnTo>
                  <a:lnTo>
                    <a:pt x="43866" y="37169"/>
                  </a:lnTo>
                  <a:lnTo>
                    <a:pt x="41557" y="39617"/>
                  </a:lnTo>
                  <a:lnTo>
                    <a:pt x="38113" y="42203"/>
                  </a:lnTo>
                  <a:lnTo>
                    <a:pt x="26246" y="49761"/>
                  </a:lnTo>
                  <a:lnTo>
                    <a:pt x="26952" y="48965"/>
                  </a:lnTo>
                  <a:lnTo>
                    <a:pt x="32954" y="42809"/>
                  </a:lnTo>
                  <a:lnTo>
                    <a:pt x="34282" y="42425"/>
                  </a:lnTo>
                  <a:lnTo>
                    <a:pt x="36120" y="42169"/>
                  </a:lnTo>
                  <a:lnTo>
                    <a:pt x="38298" y="41999"/>
                  </a:lnTo>
                  <a:lnTo>
                    <a:pt x="41655" y="41885"/>
                  </a:lnTo>
                  <a:lnTo>
                    <a:pt x="52623" y="41725"/>
                  </a:lnTo>
                  <a:lnTo>
                    <a:pt x="53110" y="41703"/>
                  </a:lnTo>
                  <a:lnTo>
                    <a:pt x="51597" y="41667"/>
                  </a:lnTo>
                  <a:lnTo>
                    <a:pt x="51473" y="42616"/>
                  </a:lnTo>
                  <a:lnTo>
                    <a:pt x="51391" y="44202"/>
                  </a:lnTo>
                  <a:lnTo>
                    <a:pt x="51336" y="46212"/>
                  </a:lnTo>
                  <a:lnTo>
                    <a:pt x="50346" y="48504"/>
                  </a:lnTo>
                  <a:lnTo>
                    <a:pt x="48734" y="50985"/>
                  </a:lnTo>
                  <a:lnTo>
                    <a:pt x="46707" y="53591"/>
                  </a:lnTo>
                  <a:lnTo>
                    <a:pt x="44403" y="55328"/>
                  </a:lnTo>
                  <a:lnTo>
                    <a:pt x="41915" y="56487"/>
                  </a:lnTo>
                  <a:lnTo>
                    <a:pt x="39303" y="57259"/>
                  </a:lnTo>
                  <a:lnTo>
                    <a:pt x="35658" y="57773"/>
                  </a:lnTo>
                  <a:lnTo>
                    <a:pt x="31322" y="58117"/>
                  </a:lnTo>
                  <a:lnTo>
                    <a:pt x="26527" y="58345"/>
                  </a:lnTo>
                  <a:lnTo>
                    <a:pt x="23330" y="59450"/>
                  </a:lnTo>
                  <a:lnTo>
                    <a:pt x="21198" y="61140"/>
                  </a:lnTo>
                  <a:lnTo>
                    <a:pt x="19777" y="63219"/>
                  </a:lnTo>
                  <a:lnTo>
                    <a:pt x="17877" y="62699"/>
                  </a:lnTo>
                  <a:lnTo>
                    <a:pt x="15658" y="60448"/>
                  </a:lnTo>
                  <a:lnTo>
                    <a:pt x="13226" y="57042"/>
                  </a:lnTo>
                  <a:lnTo>
                    <a:pt x="12557" y="54772"/>
                  </a:lnTo>
                  <a:lnTo>
                    <a:pt x="13065" y="53258"/>
                  </a:lnTo>
                  <a:lnTo>
                    <a:pt x="14355" y="52249"/>
                  </a:lnTo>
                  <a:lnTo>
                    <a:pt x="15215" y="50623"/>
                  </a:lnTo>
                  <a:lnTo>
                    <a:pt x="15789" y="48588"/>
                  </a:lnTo>
                  <a:lnTo>
                    <a:pt x="16171" y="46277"/>
                  </a:lnTo>
                  <a:lnTo>
                    <a:pt x="17378" y="44738"/>
                  </a:lnTo>
                  <a:lnTo>
                    <a:pt x="19136" y="43711"/>
                  </a:lnTo>
                  <a:lnTo>
                    <a:pt x="21260" y="43027"/>
                  </a:lnTo>
                  <a:lnTo>
                    <a:pt x="23629" y="42571"/>
                  </a:lnTo>
                  <a:lnTo>
                    <a:pt x="26160" y="42266"/>
                  </a:lnTo>
                  <a:lnTo>
                    <a:pt x="28800" y="42063"/>
                  </a:lnTo>
                  <a:lnTo>
                    <a:pt x="32465" y="41929"/>
                  </a:lnTo>
                  <a:lnTo>
                    <a:pt x="48379" y="41694"/>
                  </a:lnTo>
                  <a:lnTo>
                    <a:pt x="54933" y="41668"/>
                  </a:lnTo>
                  <a:lnTo>
                    <a:pt x="55602" y="42618"/>
                  </a:lnTo>
                  <a:lnTo>
                    <a:pt x="55096" y="44203"/>
                  </a:lnTo>
                  <a:lnTo>
                    <a:pt x="51990" y="49040"/>
                  </a:lnTo>
                  <a:lnTo>
                    <a:pt x="50783" y="49437"/>
                  </a:lnTo>
                  <a:lnTo>
                    <a:pt x="49025" y="49702"/>
                  </a:lnTo>
                  <a:lnTo>
                    <a:pt x="46901" y="49878"/>
                  </a:lnTo>
                  <a:lnTo>
                    <a:pt x="43580" y="49995"/>
                  </a:lnTo>
                  <a:lnTo>
                    <a:pt x="34810" y="50126"/>
                  </a:lnTo>
                  <a:lnTo>
                    <a:pt x="31709" y="49208"/>
                  </a:lnTo>
                  <a:lnTo>
                    <a:pt x="29642" y="47644"/>
                  </a:lnTo>
                  <a:lnTo>
                    <a:pt x="26325" y="42840"/>
                  </a:lnTo>
                  <a:lnTo>
                    <a:pt x="27005" y="41494"/>
                  </a:lnTo>
                  <a:lnTo>
                    <a:pt x="28411" y="39644"/>
                  </a:lnTo>
                  <a:lnTo>
                    <a:pt x="32961" y="34381"/>
                  </a:lnTo>
                  <a:lnTo>
                    <a:pt x="36123" y="31121"/>
                  </a:lnTo>
                  <a:lnTo>
                    <a:pt x="38299" y="28918"/>
                  </a:lnTo>
                  <a:lnTo>
                    <a:pt x="40703" y="27450"/>
                  </a:lnTo>
                  <a:lnTo>
                    <a:pt x="43258" y="26471"/>
                  </a:lnTo>
                  <a:lnTo>
                    <a:pt x="45914" y="25819"/>
                  </a:lnTo>
                  <a:lnTo>
                    <a:pt x="48637" y="25383"/>
                  </a:lnTo>
                  <a:lnTo>
                    <a:pt x="51405" y="25094"/>
                  </a:lnTo>
                  <a:lnTo>
                    <a:pt x="54203" y="24900"/>
                  </a:lnTo>
                  <a:lnTo>
                    <a:pt x="56068" y="25723"/>
                  </a:lnTo>
                  <a:lnTo>
                    <a:pt x="57311" y="27225"/>
                  </a:lnTo>
                  <a:lnTo>
                    <a:pt x="59653" y="32743"/>
                  </a:lnTo>
                  <a:lnTo>
                    <a:pt x="58748" y="32857"/>
                  </a:lnTo>
                  <a:lnTo>
                    <a:pt x="57194" y="32933"/>
                  </a:lnTo>
                  <a:lnTo>
                    <a:pt x="55204" y="32984"/>
                  </a:lnTo>
                  <a:lnTo>
                    <a:pt x="52926" y="33970"/>
                  </a:lnTo>
                  <a:lnTo>
                    <a:pt x="50454" y="35580"/>
                  </a:lnTo>
                  <a:lnTo>
                    <a:pt x="47854" y="37606"/>
                  </a:lnTo>
                  <a:lnTo>
                    <a:pt x="45167" y="38957"/>
                  </a:lnTo>
                  <a:lnTo>
                    <a:pt x="42424" y="39857"/>
                  </a:lnTo>
                  <a:lnTo>
                    <a:pt x="39643" y="40458"/>
                  </a:lnTo>
                  <a:lnTo>
                    <a:pt x="37789" y="39905"/>
                  </a:lnTo>
                  <a:lnTo>
                    <a:pt x="36553" y="38585"/>
                  </a:lnTo>
                  <a:lnTo>
                    <a:pt x="35729" y="36751"/>
                  </a:lnTo>
                  <a:lnTo>
                    <a:pt x="36132" y="35530"/>
                  </a:lnTo>
                  <a:lnTo>
                    <a:pt x="37353" y="34715"/>
                  </a:lnTo>
                  <a:lnTo>
                    <a:pt x="39120" y="34172"/>
                  </a:lnTo>
                  <a:lnTo>
                    <a:pt x="41250" y="33810"/>
                  </a:lnTo>
                  <a:lnTo>
                    <a:pt x="43623" y="33569"/>
                  </a:lnTo>
                  <a:lnTo>
                    <a:pt x="49724" y="33181"/>
                  </a:lnTo>
                  <a:lnTo>
                    <a:pt x="51177" y="34102"/>
                  </a:lnTo>
                  <a:lnTo>
                    <a:pt x="53098" y="35668"/>
                  </a:lnTo>
                  <a:lnTo>
                    <a:pt x="59798" y="41658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4" name="Group 113"/>
          <p:cNvGrpSpPr/>
          <p:nvPr/>
        </p:nvGrpSpPr>
        <p:grpSpPr>
          <a:xfrm>
            <a:off x="3813809" y="4912263"/>
            <a:ext cx="559833" cy="222665"/>
            <a:chOff x="3813809" y="4912263"/>
            <a:chExt cx="559833" cy="222665"/>
          </a:xfrm>
        </p:grpSpPr>
        <p:sp>
          <p:nvSpPr>
            <p:cNvPr id="107" name="SMARTPenAnnotation1456"/>
            <p:cNvSpPr/>
            <p:nvPr/>
          </p:nvSpPr>
          <p:spPr>
            <a:xfrm>
              <a:off x="3826192" y="5083492"/>
              <a:ext cx="2541" cy="1"/>
            </a:xfrm>
            <a:custGeom>
              <a:avLst/>
              <a:gdLst/>
              <a:ahLst/>
              <a:cxnLst/>
              <a:rect l="0" t="0" r="0" b="0"/>
              <a:pathLst>
                <a:path w="2541" h="1">
                  <a:moveTo>
                    <a:pt x="0" y="0"/>
                  </a:moveTo>
                  <a:lnTo>
                    <a:pt x="2540" y="0"/>
                  </a:lnTo>
                  <a:close/>
                </a:path>
              </a:pathLst>
            </a:custGeom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SMARTPenAnnotation1457"/>
            <p:cNvSpPr/>
            <p:nvPr/>
          </p:nvSpPr>
          <p:spPr>
            <a:xfrm>
              <a:off x="3834764" y="5100637"/>
              <a:ext cx="25602" cy="17146"/>
            </a:xfrm>
            <a:custGeom>
              <a:avLst/>
              <a:gdLst/>
              <a:ahLst/>
              <a:cxnLst/>
              <a:rect l="0" t="0" r="0" b="0"/>
              <a:pathLst>
                <a:path w="25602" h="17146">
                  <a:moveTo>
                    <a:pt x="0" y="17145"/>
                  </a:moveTo>
                  <a:lnTo>
                    <a:pt x="4552" y="17145"/>
                  </a:lnTo>
                  <a:lnTo>
                    <a:pt x="6844" y="16193"/>
                  </a:lnTo>
                  <a:lnTo>
                    <a:pt x="9325" y="14605"/>
                  </a:lnTo>
                  <a:lnTo>
                    <a:pt x="15601" y="9764"/>
                  </a:lnTo>
                  <a:lnTo>
                    <a:pt x="17068" y="8415"/>
                  </a:lnTo>
                  <a:lnTo>
                    <a:pt x="25601" y="114"/>
                  </a:lnTo>
                  <a:lnTo>
                    <a:pt x="20586" y="51"/>
                  </a:ln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SMARTPenAnnotation1458"/>
            <p:cNvSpPr/>
            <p:nvPr/>
          </p:nvSpPr>
          <p:spPr>
            <a:xfrm>
              <a:off x="3817620" y="5095954"/>
              <a:ext cx="58795" cy="38974"/>
            </a:xfrm>
            <a:custGeom>
              <a:avLst/>
              <a:gdLst/>
              <a:ahLst/>
              <a:cxnLst/>
              <a:rect l="0" t="0" r="0" b="0"/>
              <a:pathLst>
                <a:path w="58795" h="38974">
                  <a:moveTo>
                    <a:pt x="0" y="21828"/>
                  </a:moveTo>
                  <a:lnTo>
                    <a:pt x="46188" y="21828"/>
                  </a:lnTo>
                  <a:lnTo>
                    <a:pt x="50795" y="20876"/>
                  </a:lnTo>
                  <a:lnTo>
                    <a:pt x="53865" y="19288"/>
                  </a:lnTo>
                  <a:lnTo>
                    <a:pt x="58794" y="14447"/>
                  </a:lnTo>
                  <a:lnTo>
                    <a:pt x="58246" y="13098"/>
                  </a:lnTo>
                  <a:lnTo>
                    <a:pt x="56928" y="11245"/>
                  </a:lnTo>
                  <a:lnTo>
                    <a:pt x="55097" y="9058"/>
                  </a:lnTo>
                  <a:lnTo>
                    <a:pt x="51019" y="7599"/>
                  </a:lnTo>
                  <a:lnTo>
                    <a:pt x="45442" y="6627"/>
                  </a:lnTo>
                  <a:lnTo>
                    <a:pt x="38867" y="5980"/>
                  </a:lnTo>
                  <a:lnTo>
                    <a:pt x="32579" y="4595"/>
                  </a:lnTo>
                  <a:lnTo>
                    <a:pt x="26481" y="2720"/>
                  </a:lnTo>
                  <a:lnTo>
                    <a:pt x="20512" y="517"/>
                  </a:lnTo>
                  <a:lnTo>
                    <a:pt x="16532" y="0"/>
                  </a:lnTo>
                  <a:lnTo>
                    <a:pt x="13879" y="609"/>
                  </a:lnTo>
                  <a:lnTo>
                    <a:pt x="12110" y="1967"/>
                  </a:lnTo>
                  <a:lnTo>
                    <a:pt x="9978" y="2872"/>
                  </a:lnTo>
                  <a:lnTo>
                    <a:pt x="7605" y="3476"/>
                  </a:lnTo>
                  <a:lnTo>
                    <a:pt x="1502" y="4445"/>
                  </a:lnTo>
                  <a:lnTo>
                    <a:pt x="1001" y="5477"/>
                  </a:lnTo>
                  <a:lnTo>
                    <a:pt x="667" y="7117"/>
                  </a:lnTo>
                  <a:lnTo>
                    <a:pt x="445" y="9163"/>
                  </a:lnTo>
                  <a:lnTo>
                    <a:pt x="296" y="13385"/>
                  </a:lnTo>
                  <a:lnTo>
                    <a:pt x="0" y="38973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SMARTPenAnnotation1459"/>
            <p:cNvSpPr/>
            <p:nvPr/>
          </p:nvSpPr>
          <p:spPr>
            <a:xfrm>
              <a:off x="3834764" y="5134927"/>
              <a:ext cx="17146" cy="1"/>
            </a:xfrm>
            <a:custGeom>
              <a:avLst/>
              <a:gdLst/>
              <a:ahLst/>
              <a:cxnLst/>
              <a:rect l="0" t="0" r="0" b="0"/>
              <a:pathLst>
                <a:path w="17146" h="1">
                  <a:moveTo>
                    <a:pt x="0" y="0"/>
                  </a:moveTo>
                  <a:lnTo>
                    <a:pt x="17145" y="0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SMARTPenAnnotation1460"/>
            <p:cNvSpPr/>
            <p:nvPr/>
          </p:nvSpPr>
          <p:spPr>
            <a:xfrm>
              <a:off x="3813809" y="5066702"/>
              <a:ext cx="72392" cy="42509"/>
            </a:xfrm>
            <a:custGeom>
              <a:avLst/>
              <a:gdLst/>
              <a:ahLst/>
              <a:cxnLst/>
              <a:rect l="0" t="0" r="0" b="0"/>
              <a:pathLst>
                <a:path w="72392" h="42509">
                  <a:moveTo>
                    <a:pt x="72391" y="42508"/>
                  </a:moveTo>
                  <a:lnTo>
                    <a:pt x="72391" y="33406"/>
                  </a:lnTo>
                  <a:lnTo>
                    <a:pt x="71438" y="30725"/>
                  </a:lnTo>
                  <a:lnTo>
                    <a:pt x="69851" y="28937"/>
                  </a:lnTo>
                  <a:lnTo>
                    <a:pt x="67840" y="27746"/>
                  </a:lnTo>
                  <a:lnTo>
                    <a:pt x="65547" y="25999"/>
                  </a:lnTo>
                  <a:lnTo>
                    <a:pt x="63065" y="23882"/>
                  </a:lnTo>
                  <a:lnTo>
                    <a:pt x="60459" y="21518"/>
                  </a:lnTo>
                  <a:lnTo>
                    <a:pt x="58721" y="18990"/>
                  </a:lnTo>
                  <a:lnTo>
                    <a:pt x="57563" y="16352"/>
                  </a:lnTo>
                  <a:lnTo>
                    <a:pt x="56790" y="13640"/>
                  </a:lnTo>
                  <a:lnTo>
                    <a:pt x="55323" y="11832"/>
                  </a:lnTo>
                  <a:lnTo>
                    <a:pt x="53392" y="10628"/>
                  </a:lnTo>
                  <a:lnTo>
                    <a:pt x="51152" y="9824"/>
                  </a:lnTo>
                  <a:lnTo>
                    <a:pt x="47754" y="9288"/>
                  </a:lnTo>
                  <a:lnTo>
                    <a:pt x="43584" y="8932"/>
                  </a:lnTo>
                  <a:lnTo>
                    <a:pt x="38898" y="8694"/>
                  </a:lnTo>
                  <a:lnTo>
                    <a:pt x="35775" y="9487"/>
                  </a:lnTo>
                  <a:lnTo>
                    <a:pt x="33693" y="10969"/>
                  </a:lnTo>
                  <a:lnTo>
                    <a:pt x="32305" y="12909"/>
                  </a:lnTo>
                  <a:lnTo>
                    <a:pt x="30426" y="14203"/>
                  </a:lnTo>
                  <a:lnTo>
                    <a:pt x="28222" y="15066"/>
                  </a:lnTo>
                  <a:lnTo>
                    <a:pt x="25800" y="15640"/>
                  </a:lnTo>
                  <a:lnTo>
                    <a:pt x="24185" y="16976"/>
                  </a:lnTo>
                  <a:lnTo>
                    <a:pt x="23109" y="18819"/>
                  </a:lnTo>
                  <a:lnTo>
                    <a:pt x="22391" y="21001"/>
                  </a:lnTo>
                  <a:lnTo>
                    <a:pt x="21913" y="23407"/>
                  </a:lnTo>
                  <a:lnTo>
                    <a:pt x="21593" y="25964"/>
                  </a:lnTo>
                  <a:lnTo>
                    <a:pt x="21082" y="32361"/>
                  </a:lnTo>
                  <a:lnTo>
                    <a:pt x="21992" y="33838"/>
                  </a:lnTo>
                  <a:lnTo>
                    <a:pt x="23552" y="35775"/>
                  </a:lnTo>
                  <a:lnTo>
                    <a:pt x="25544" y="38019"/>
                  </a:lnTo>
                  <a:lnTo>
                    <a:pt x="27824" y="38563"/>
                  </a:lnTo>
                  <a:lnTo>
                    <a:pt x="30297" y="37973"/>
                  </a:lnTo>
                  <a:lnTo>
                    <a:pt x="32899" y="36627"/>
                  </a:lnTo>
                  <a:lnTo>
                    <a:pt x="35585" y="35730"/>
                  </a:lnTo>
                  <a:lnTo>
                    <a:pt x="38329" y="35132"/>
                  </a:lnTo>
                  <a:lnTo>
                    <a:pt x="41110" y="34733"/>
                  </a:lnTo>
                  <a:lnTo>
                    <a:pt x="42964" y="33514"/>
                  </a:lnTo>
                  <a:lnTo>
                    <a:pt x="44201" y="31749"/>
                  </a:lnTo>
                  <a:lnTo>
                    <a:pt x="45025" y="29621"/>
                  </a:lnTo>
                  <a:lnTo>
                    <a:pt x="46527" y="28201"/>
                  </a:lnTo>
                  <a:lnTo>
                    <a:pt x="48481" y="27255"/>
                  </a:lnTo>
                  <a:lnTo>
                    <a:pt x="50735" y="26624"/>
                  </a:lnTo>
                  <a:lnTo>
                    <a:pt x="52239" y="24299"/>
                  </a:lnTo>
                  <a:lnTo>
                    <a:pt x="53241" y="20844"/>
                  </a:lnTo>
                  <a:lnTo>
                    <a:pt x="54849" y="10712"/>
                  </a:lnTo>
                  <a:lnTo>
                    <a:pt x="54029" y="9880"/>
                  </a:lnTo>
                  <a:lnTo>
                    <a:pt x="52529" y="9326"/>
                  </a:lnTo>
                  <a:lnTo>
                    <a:pt x="50577" y="8956"/>
                  </a:lnTo>
                  <a:lnTo>
                    <a:pt x="48323" y="8711"/>
                  </a:lnTo>
                  <a:lnTo>
                    <a:pt x="45868" y="8546"/>
                  </a:lnTo>
                  <a:lnTo>
                    <a:pt x="43279" y="8436"/>
                  </a:lnTo>
                  <a:lnTo>
                    <a:pt x="37862" y="8315"/>
                  </a:lnTo>
                  <a:lnTo>
                    <a:pt x="35084" y="8282"/>
                  </a:lnTo>
                  <a:lnTo>
                    <a:pt x="32280" y="7308"/>
                  </a:lnTo>
                  <a:lnTo>
                    <a:pt x="29457" y="5706"/>
                  </a:lnTo>
                  <a:lnTo>
                    <a:pt x="26624" y="3686"/>
                  </a:lnTo>
                  <a:lnTo>
                    <a:pt x="23781" y="2339"/>
                  </a:lnTo>
                  <a:lnTo>
                    <a:pt x="20934" y="1441"/>
                  </a:lnTo>
                  <a:lnTo>
                    <a:pt x="18084" y="843"/>
                  </a:lnTo>
                  <a:lnTo>
                    <a:pt x="15231" y="444"/>
                  </a:lnTo>
                  <a:lnTo>
                    <a:pt x="12377" y="177"/>
                  </a:lnTo>
                  <a:lnTo>
                    <a:pt x="9521" y="0"/>
                  </a:lnTo>
                  <a:lnTo>
                    <a:pt x="6665" y="834"/>
                  </a:lnTo>
                  <a:lnTo>
                    <a:pt x="3809" y="2343"/>
                  </a:lnTo>
                  <a:lnTo>
                    <a:pt x="951" y="4301"/>
                  </a:lnTo>
                  <a:lnTo>
                    <a:pt x="0" y="5607"/>
                  </a:lnTo>
                  <a:lnTo>
                    <a:pt x="317" y="6477"/>
                  </a:lnTo>
                  <a:lnTo>
                    <a:pt x="1482" y="7057"/>
                  </a:lnTo>
                  <a:lnTo>
                    <a:pt x="2258" y="8397"/>
                  </a:lnTo>
                  <a:lnTo>
                    <a:pt x="2775" y="10242"/>
                  </a:lnTo>
                  <a:lnTo>
                    <a:pt x="3121" y="12424"/>
                  </a:lnTo>
                  <a:lnTo>
                    <a:pt x="5255" y="14832"/>
                  </a:lnTo>
                  <a:lnTo>
                    <a:pt x="8584" y="17390"/>
                  </a:lnTo>
                  <a:lnTo>
                    <a:pt x="12708" y="20048"/>
                  </a:lnTo>
                  <a:lnTo>
                    <a:pt x="16409" y="21819"/>
                  </a:lnTo>
                  <a:lnTo>
                    <a:pt x="19830" y="23000"/>
                  </a:lnTo>
                  <a:lnTo>
                    <a:pt x="28961" y="25224"/>
                  </a:lnTo>
                  <a:lnTo>
                    <a:pt x="29150" y="24318"/>
                  </a:lnTo>
                  <a:lnTo>
                    <a:pt x="29276" y="22761"/>
                  </a:lnTo>
                  <a:lnTo>
                    <a:pt x="29360" y="20771"/>
                  </a:lnTo>
                  <a:lnTo>
                    <a:pt x="30368" y="19444"/>
                  </a:lnTo>
                  <a:lnTo>
                    <a:pt x="31993" y="18560"/>
                  </a:lnTo>
                  <a:lnTo>
                    <a:pt x="34029" y="17969"/>
                  </a:lnTo>
                  <a:lnTo>
                    <a:pt x="34434" y="17576"/>
                  </a:lnTo>
                  <a:lnTo>
                    <a:pt x="33751" y="17314"/>
                  </a:lnTo>
                  <a:lnTo>
                    <a:pt x="32343" y="17140"/>
                  </a:lnTo>
                  <a:lnTo>
                    <a:pt x="31405" y="17976"/>
                  </a:lnTo>
                  <a:lnTo>
                    <a:pt x="30779" y="19485"/>
                  </a:lnTo>
                  <a:lnTo>
                    <a:pt x="29528" y="25363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SMARTPenAnnotation1461"/>
            <p:cNvSpPr/>
            <p:nvPr/>
          </p:nvSpPr>
          <p:spPr>
            <a:xfrm>
              <a:off x="4306379" y="4912263"/>
              <a:ext cx="67263" cy="59353"/>
            </a:xfrm>
            <a:custGeom>
              <a:avLst/>
              <a:gdLst/>
              <a:ahLst/>
              <a:cxnLst/>
              <a:rect l="0" t="0" r="0" b="0"/>
              <a:pathLst>
                <a:path w="67263" h="59353">
                  <a:moveTo>
                    <a:pt x="59880" y="34069"/>
                  </a:moveTo>
                  <a:lnTo>
                    <a:pt x="64432" y="34069"/>
                  </a:lnTo>
                  <a:lnTo>
                    <a:pt x="65772" y="33117"/>
                  </a:lnTo>
                  <a:lnTo>
                    <a:pt x="66666" y="31529"/>
                  </a:lnTo>
                  <a:lnTo>
                    <a:pt x="67262" y="29519"/>
                  </a:lnTo>
                  <a:lnTo>
                    <a:pt x="66706" y="27225"/>
                  </a:lnTo>
                  <a:lnTo>
                    <a:pt x="65383" y="24744"/>
                  </a:lnTo>
                  <a:lnTo>
                    <a:pt x="63550" y="22138"/>
                  </a:lnTo>
                  <a:lnTo>
                    <a:pt x="61374" y="20400"/>
                  </a:lnTo>
                  <a:lnTo>
                    <a:pt x="58971" y="19241"/>
                  </a:lnTo>
                  <a:lnTo>
                    <a:pt x="56417" y="18468"/>
                  </a:lnTo>
                  <a:lnTo>
                    <a:pt x="53761" y="16049"/>
                  </a:lnTo>
                  <a:lnTo>
                    <a:pt x="51039" y="12530"/>
                  </a:lnTo>
                  <a:lnTo>
                    <a:pt x="48271" y="8280"/>
                  </a:lnTo>
                  <a:lnTo>
                    <a:pt x="45473" y="5447"/>
                  </a:lnTo>
                  <a:lnTo>
                    <a:pt x="42656" y="3557"/>
                  </a:lnTo>
                  <a:lnTo>
                    <a:pt x="39825" y="2298"/>
                  </a:lnTo>
                  <a:lnTo>
                    <a:pt x="36985" y="1459"/>
                  </a:lnTo>
                  <a:lnTo>
                    <a:pt x="34139" y="899"/>
                  </a:lnTo>
                  <a:lnTo>
                    <a:pt x="31290" y="525"/>
                  </a:lnTo>
                  <a:lnTo>
                    <a:pt x="27485" y="277"/>
                  </a:lnTo>
                  <a:lnTo>
                    <a:pt x="23043" y="111"/>
                  </a:lnTo>
                  <a:lnTo>
                    <a:pt x="18177" y="0"/>
                  </a:lnTo>
                  <a:lnTo>
                    <a:pt x="14933" y="879"/>
                  </a:lnTo>
                  <a:lnTo>
                    <a:pt x="12771" y="2417"/>
                  </a:lnTo>
                  <a:lnTo>
                    <a:pt x="11329" y="4395"/>
                  </a:lnTo>
                  <a:lnTo>
                    <a:pt x="9416" y="5714"/>
                  </a:lnTo>
                  <a:lnTo>
                    <a:pt x="7187" y="6594"/>
                  </a:lnTo>
                  <a:lnTo>
                    <a:pt x="4749" y="7180"/>
                  </a:lnTo>
                  <a:lnTo>
                    <a:pt x="3124" y="8523"/>
                  </a:lnTo>
                  <a:lnTo>
                    <a:pt x="2040" y="10371"/>
                  </a:lnTo>
                  <a:lnTo>
                    <a:pt x="301" y="15630"/>
                  </a:lnTo>
                  <a:lnTo>
                    <a:pt x="159" y="17014"/>
                  </a:lnTo>
                  <a:lnTo>
                    <a:pt x="63" y="18889"/>
                  </a:lnTo>
                  <a:lnTo>
                    <a:pt x="0" y="21092"/>
                  </a:lnTo>
                  <a:lnTo>
                    <a:pt x="910" y="22560"/>
                  </a:lnTo>
                  <a:lnTo>
                    <a:pt x="2469" y="23539"/>
                  </a:lnTo>
                  <a:lnTo>
                    <a:pt x="4462" y="24191"/>
                  </a:lnTo>
                  <a:lnTo>
                    <a:pt x="5789" y="25579"/>
                  </a:lnTo>
                  <a:lnTo>
                    <a:pt x="6675" y="27457"/>
                  </a:lnTo>
                  <a:lnTo>
                    <a:pt x="7265" y="29661"/>
                  </a:lnTo>
                  <a:lnTo>
                    <a:pt x="8611" y="31130"/>
                  </a:lnTo>
                  <a:lnTo>
                    <a:pt x="10461" y="32110"/>
                  </a:lnTo>
                  <a:lnTo>
                    <a:pt x="12646" y="32763"/>
                  </a:lnTo>
                  <a:lnTo>
                    <a:pt x="15056" y="34151"/>
                  </a:lnTo>
                  <a:lnTo>
                    <a:pt x="17615" y="36029"/>
                  </a:lnTo>
                  <a:lnTo>
                    <a:pt x="24015" y="41335"/>
                  </a:lnTo>
                  <a:lnTo>
                    <a:pt x="26446" y="41771"/>
                  </a:lnTo>
                  <a:lnTo>
                    <a:pt x="29971" y="42061"/>
                  </a:lnTo>
                  <a:lnTo>
                    <a:pt x="34225" y="42255"/>
                  </a:lnTo>
                  <a:lnTo>
                    <a:pt x="44033" y="42469"/>
                  </a:lnTo>
                  <a:lnTo>
                    <a:pt x="56750" y="42608"/>
                  </a:lnTo>
                  <a:lnTo>
                    <a:pt x="57794" y="41666"/>
                  </a:lnTo>
                  <a:lnTo>
                    <a:pt x="58489" y="40087"/>
                  </a:lnTo>
                  <a:lnTo>
                    <a:pt x="59606" y="35258"/>
                  </a:lnTo>
                  <a:lnTo>
                    <a:pt x="58745" y="34862"/>
                  </a:lnTo>
                  <a:lnTo>
                    <a:pt x="57218" y="34598"/>
                  </a:lnTo>
                  <a:lnTo>
                    <a:pt x="55248" y="34421"/>
                  </a:lnTo>
                  <a:lnTo>
                    <a:pt x="53935" y="33351"/>
                  </a:lnTo>
                  <a:lnTo>
                    <a:pt x="53059" y="31686"/>
                  </a:lnTo>
                  <a:lnTo>
                    <a:pt x="52475" y="29623"/>
                  </a:lnTo>
                  <a:lnTo>
                    <a:pt x="51134" y="28247"/>
                  </a:lnTo>
                  <a:lnTo>
                    <a:pt x="49287" y="27330"/>
                  </a:lnTo>
                  <a:lnTo>
                    <a:pt x="47103" y="26720"/>
                  </a:lnTo>
                  <a:lnTo>
                    <a:pt x="42790" y="27264"/>
                  </a:lnTo>
                  <a:lnTo>
                    <a:pt x="37057" y="28580"/>
                  </a:lnTo>
                  <a:lnTo>
                    <a:pt x="30377" y="30410"/>
                  </a:lnTo>
                  <a:lnTo>
                    <a:pt x="24972" y="31630"/>
                  </a:lnTo>
                  <a:lnTo>
                    <a:pt x="20415" y="32443"/>
                  </a:lnTo>
                  <a:lnTo>
                    <a:pt x="16426" y="32985"/>
                  </a:lnTo>
                  <a:lnTo>
                    <a:pt x="13766" y="34299"/>
                  </a:lnTo>
                  <a:lnTo>
                    <a:pt x="11993" y="36127"/>
                  </a:lnTo>
                  <a:lnTo>
                    <a:pt x="10810" y="38299"/>
                  </a:lnTo>
                  <a:lnTo>
                    <a:pt x="10022" y="40699"/>
                  </a:lnTo>
                  <a:lnTo>
                    <a:pt x="9497" y="43252"/>
                  </a:lnTo>
                  <a:lnTo>
                    <a:pt x="9146" y="45906"/>
                  </a:lnTo>
                  <a:lnTo>
                    <a:pt x="10818" y="48628"/>
                  </a:lnTo>
                  <a:lnTo>
                    <a:pt x="13837" y="51395"/>
                  </a:lnTo>
                  <a:lnTo>
                    <a:pt x="17755" y="54192"/>
                  </a:lnTo>
                  <a:lnTo>
                    <a:pt x="21320" y="55105"/>
                  </a:lnTo>
                  <a:lnTo>
                    <a:pt x="24648" y="54760"/>
                  </a:lnTo>
                  <a:lnTo>
                    <a:pt x="27820" y="53578"/>
                  </a:lnTo>
                  <a:lnTo>
                    <a:pt x="30886" y="52790"/>
                  </a:lnTo>
                  <a:lnTo>
                    <a:pt x="33883" y="52265"/>
                  </a:lnTo>
                  <a:lnTo>
                    <a:pt x="36834" y="51914"/>
                  </a:lnTo>
                  <a:lnTo>
                    <a:pt x="39754" y="51681"/>
                  </a:lnTo>
                  <a:lnTo>
                    <a:pt x="42653" y="51525"/>
                  </a:lnTo>
                  <a:lnTo>
                    <a:pt x="45538" y="51422"/>
                  </a:lnTo>
                  <a:lnTo>
                    <a:pt x="47461" y="50400"/>
                  </a:lnTo>
                  <a:lnTo>
                    <a:pt x="48744" y="48767"/>
                  </a:lnTo>
                  <a:lnTo>
                    <a:pt x="49598" y="46725"/>
                  </a:lnTo>
                  <a:lnTo>
                    <a:pt x="51121" y="45364"/>
                  </a:lnTo>
                  <a:lnTo>
                    <a:pt x="53088" y="44457"/>
                  </a:lnTo>
                  <a:lnTo>
                    <a:pt x="55352" y="43851"/>
                  </a:lnTo>
                  <a:lnTo>
                    <a:pt x="56862" y="42496"/>
                  </a:lnTo>
                  <a:lnTo>
                    <a:pt x="57868" y="40639"/>
                  </a:lnTo>
                  <a:lnTo>
                    <a:pt x="58539" y="38449"/>
                  </a:lnTo>
                  <a:lnTo>
                    <a:pt x="58986" y="36037"/>
                  </a:lnTo>
                  <a:lnTo>
                    <a:pt x="59285" y="33476"/>
                  </a:lnTo>
                  <a:lnTo>
                    <a:pt x="59483" y="30816"/>
                  </a:lnTo>
                  <a:lnTo>
                    <a:pt x="58663" y="28091"/>
                  </a:lnTo>
                  <a:lnTo>
                    <a:pt x="57164" y="25321"/>
                  </a:lnTo>
                  <a:lnTo>
                    <a:pt x="55212" y="22522"/>
                  </a:lnTo>
                  <a:lnTo>
                    <a:pt x="52958" y="20656"/>
                  </a:lnTo>
                  <a:lnTo>
                    <a:pt x="50503" y="19412"/>
                  </a:lnTo>
                  <a:lnTo>
                    <a:pt x="47914" y="18583"/>
                  </a:lnTo>
                  <a:lnTo>
                    <a:pt x="46188" y="17077"/>
                  </a:lnTo>
                  <a:lnTo>
                    <a:pt x="45037" y="15121"/>
                  </a:lnTo>
                  <a:lnTo>
                    <a:pt x="44270" y="12865"/>
                  </a:lnTo>
                  <a:lnTo>
                    <a:pt x="42806" y="11361"/>
                  </a:lnTo>
                  <a:lnTo>
                    <a:pt x="40878" y="10358"/>
                  </a:lnTo>
                  <a:lnTo>
                    <a:pt x="38639" y="9689"/>
                  </a:lnTo>
                  <a:lnTo>
                    <a:pt x="36195" y="9243"/>
                  </a:lnTo>
                  <a:lnTo>
                    <a:pt x="33613" y="8946"/>
                  </a:lnTo>
                  <a:lnTo>
                    <a:pt x="30938" y="8748"/>
                  </a:lnTo>
                  <a:lnTo>
                    <a:pt x="28204" y="8616"/>
                  </a:lnTo>
                  <a:lnTo>
                    <a:pt x="22624" y="8469"/>
                  </a:lnTo>
                  <a:lnTo>
                    <a:pt x="19803" y="9382"/>
                  </a:lnTo>
                  <a:lnTo>
                    <a:pt x="16970" y="10944"/>
                  </a:lnTo>
                  <a:lnTo>
                    <a:pt x="10129" y="15743"/>
                  </a:lnTo>
                  <a:lnTo>
                    <a:pt x="8616" y="18042"/>
                  </a:lnTo>
                  <a:lnTo>
                    <a:pt x="6654" y="21479"/>
                  </a:lnTo>
                  <a:lnTo>
                    <a:pt x="4394" y="25676"/>
                  </a:lnTo>
                  <a:lnTo>
                    <a:pt x="2887" y="30379"/>
                  </a:lnTo>
                  <a:lnTo>
                    <a:pt x="1882" y="35419"/>
                  </a:lnTo>
                  <a:lnTo>
                    <a:pt x="270" y="48094"/>
                  </a:lnTo>
                  <a:lnTo>
                    <a:pt x="1090" y="50087"/>
                  </a:lnTo>
                  <a:lnTo>
                    <a:pt x="2590" y="52367"/>
                  </a:lnTo>
                  <a:lnTo>
                    <a:pt x="4542" y="54841"/>
                  </a:lnTo>
                  <a:lnTo>
                    <a:pt x="6795" y="56489"/>
                  </a:lnTo>
                  <a:lnTo>
                    <a:pt x="9251" y="57589"/>
                  </a:lnTo>
                  <a:lnTo>
                    <a:pt x="15484" y="59352"/>
                  </a:lnTo>
                  <a:lnTo>
                    <a:pt x="16948" y="58545"/>
                  </a:lnTo>
                  <a:lnTo>
                    <a:pt x="18876" y="57054"/>
                  </a:lnTo>
                  <a:lnTo>
                    <a:pt x="21114" y="55107"/>
                  </a:lnTo>
                  <a:lnTo>
                    <a:pt x="23559" y="53809"/>
                  </a:lnTo>
                  <a:lnTo>
                    <a:pt x="26141" y="52944"/>
                  </a:lnTo>
                  <a:lnTo>
                    <a:pt x="28815" y="52368"/>
                  </a:lnTo>
                  <a:lnTo>
                    <a:pt x="31550" y="51983"/>
                  </a:lnTo>
                  <a:lnTo>
                    <a:pt x="34326" y="51727"/>
                  </a:lnTo>
                  <a:lnTo>
                    <a:pt x="42736" y="51214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6" name="Group 125"/>
          <p:cNvGrpSpPr/>
          <p:nvPr/>
        </p:nvGrpSpPr>
        <p:grpSpPr>
          <a:xfrm>
            <a:off x="2806064" y="5314950"/>
            <a:ext cx="60009" cy="42863"/>
            <a:chOff x="2806064" y="5314950"/>
            <a:chExt cx="60009" cy="42863"/>
          </a:xfrm>
        </p:grpSpPr>
        <p:sp>
          <p:nvSpPr>
            <p:cNvPr id="115" name="SMARTPenAnnotation1462"/>
            <p:cNvSpPr/>
            <p:nvPr/>
          </p:nvSpPr>
          <p:spPr>
            <a:xfrm>
              <a:off x="2814637" y="5328735"/>
              <a:ext cx="42406" cy="29078"/>
            </a:xfrm>
            <a:custGeom>
              <a:avLst/>
              <a:gdLst/>
              <a:ahLst/>
              <a:cxnLst/>
              <a:rect l="0" t="0" r="0" b="0"/>
              <a:pathLst>
                <a:path w="42406" h="29078">
                  <a:moveTo>
                    <a:pt x="25717" y="11932"/>
                  </a:moveTo>
                  <a:lnTo>
                    <a:pt x="37649" y="0"/>
                  </a:lnTo>
                  <a:lnTo>
                    <a:pt x="39387" y="168"/>
                  </a:lnTo>
                  <a:lnTo>
                    <a:pt x="40546" y="2184"/>
                  </a:lnTo>
                  <a:lnTo>
                    <a:pt x="41318" y="5433"/>
                  </a:lnTo>
                  <a:lnTo>
                    <a:pt x="41833" y="8552"/>
                  </a:lnTo>
                  <a:lnTo>
                    <a:pt x="42176" y="11584"/>
                  </a:lnTo>
                  <a:lnTo>
                    <a:pt x="42405" y="14558"/>
                  </a:lnTo>
                  <a:lnTo>
                    <a:pt x="39700" y="17492"/>
                  </a:lnTo>
                  <a:lnTo>
                    <a:pt x="35039" y="20402"/>
                  </a:lnTo>
                  <a:lnTo>
                    <a:pt x="29074" y="23293"/>
                  </a:lnTo>
                  <a:lnTo>
                    <a:pt x="22240" y="25221"/>
                  </a:lnTo>
                  <a:lnTo>
                    <a:pt x="0" y="29077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SMARTPenAnnotation1463"/>
            <p:cNvSpPr/>
            <p:nvPr/>
          </p:nvSpPr>
          <p:spPr>
            <a:xfrm>
              <a:off x="2806064" y="5314950"/>
              <a:ext cx="34291" cy="17146"/>
            </a:xfrm>
            <a:custGeom>
              <a:avLst/>
              <a:gdLst/>
              <a:ahLst/>
              <a:cxnLst/>
              <a:rect l="0" t="0" r="0" b="0"/>
              <a:pathLst>
                <a:path w="34291" h="17146">
                  <a:moveTo>
                    <a:pt x="0" y="17145"/>
                  </a:moveTo>
                  <a:lnTo>
                    <a:pt x="0" y="2383"/>
                  </a:lnTo>
                  <a:lnTo>
                    <a:pt x="953" y="1589"/>
                  </a:lnTo>
                  <a:lnTo>
                    <a:pt x="2540" y="1059"/>
                  </a:lnTo>
                  <a:lnTo>
                    <a:pt x="4551" y="705"/>
                  </a:lnTo>
                  <a:lnTo>
                    <a:pt x="6844" y="470"/>
                  </a:lnTo>
                  <a:lnTo>
                    <a:pt x="9326" y="313"/>
                  </a:lnTo>
                  <a:lnTo>
                    <a:pt x="11932" y="209"/>
                  </a:lnTo>
                  <a:lnTo>
                    <a:pt x="17369" y="93"/>
                  </a:lnTo>
                  <a:lnTo>
                    <a:pt x="34290" y="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SMARTPenAnnotation1464"/>
            <p:cNvSpPr/>
            <p:nvPr/>
          </p:nvSpPr>
          <p:spPr>
            <a:xfrm>
              <a:off x="2831782" y="5323522"/>
              <a:ext cx="8573" cy="8574"/>
            </a:xfrm>
            <a:custGeom>
              <a:avLst/>
              <a:gdLst/>
              <a:ahLst/>
              <a:cxnLst/>
              <a:rect l="0" t="0" r="0" b="0"/>
              <a:pathLst>
                <a:path w="8573" h="8574">
                  <a:moveTo>
                    <a:pt x="8572" y="0"/>
                  </a:moveTo>
                  <a:lnTo>
                    <a:pt x="0" y="8573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SMARTPenAnnotation1465"/>
            <p:cNvSpPr/>
            <p:nvPr/>
          </p:nvSpPr>
          <p:spPr>
            <a:xfrm>
              <a:off x="2806064" y="5332095"/>
              <a:ext cx="8574" cy="8573"/>
            </a:xfrm>
            <a:custGeom>
              <a:avLst/>
              <a:gdLst/>
              <a:ahLst/>
              <a:cxnLst/>
              <a:rect l="0" t="0" r="0" b="0"/>
              <a:pathLst>
                <a:path w="8574" h="8573">
                  <a:moveTo>
                    <a:pt x="8573" y="8572"/>
                  </a:moveTo>
                  <a:lnTo>
                    <a:pt x="6033" y="8572"/>
                  </a:ln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SMARTPenAnnotation1466"/>
            <p:cNvSpPr/>
            <p:nvPr/>
          </p:nvSpPr>
          <p:spPr>
            <a:xfrm>
              <a:off x="2814637" y="5332095"/>
              <a:ext cx="8573" cy="8573"/>
            </a:xfrm>
            <a:custGeom>
              <a:avLst/>
              <a:gdLst/>
              <a:ahLst/>
              <a:cxnLst/>
              <a:rect l="0" t="0" r="0" b="0"/>
              <a:pathLst>
                <a:path w="8573" h="8573">
                  <a:moveTo>
                    <a:pt x="0" y="8572"/>
                  </a:moveTo>
                  <a:lnTo>
                    <a:pt x="0" y="4021"/>
                  </a:lnTo>
                  <a:lnTo>
                    <a:pt x="952" y="2680"/>
                  </a:lnTo>
                  <a:lnTo>
                    <a:pt x="2540" y="1787"/>
                  </a:lnTo>
                  <a:lnTo>
                    <a:pt x="8572" y="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SMARTPenAnnotation1467"/>
            <p:cNvSpPr/>
            <p:nvPr/>
          </p:nvSpPr>
          <p:spPr>
            <a:xfrm>
              <a:off x="2857500" y="5323522"/>
              <a:ext cx="1" cy="8574"/>
            </a:xfrm>
            <a:custGeom>
              <a:avLst/>
              <a:gdLst/>
              <a:ahLst/>
              <a:cxnLst/>
              <a:rect l="0" t="0" r="0" b="0"/>
              <a:pathLst>
                <a:path w="1" h="8574">
                  <a:moveTo>
                    <a:pt x="0" y="0"/>
                  </a:moveTo>
                  <a:lnTo>
                    <a:pt x="0" y="8573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SMARTPenAnnotation1468"/>
            <p:cNvSpPr/>
            <p:nvPr/>
          </p:nvSpPr>
          <p:spPr>
            <a:xfrm>
              <a:off x="2840354" y="5340667"/>
              <a:ext cx="17147" cy="8574"/>
            </a:xfrm>
            <a:custGeom>
              <a:avLst/>
              <a:gdLst/>
              <a:ahLst/>
              <a:cxnLst/>
              <a:rect l="0" t="0" r="0" b="0"/>
              <a:pathLst>
                <a:path w="17147" h="8574">
                  <a:moveTo>
                    <a:pt x="17146" y="0"/>
                  </a:moveTo>
                  <a:lnTo>
                    <a:pt x="17146" y="4551"/>
                  </a:lnTo>
                  <a:lnTo>
                    <a:pt x="16193" y="5891"/>
                  </a:lnTo>
                  <a:lnTo>
                    <a:pt x="14606" y="6785"/>
                  </a:lnTo>
                  <a:lnTo>
                    <a:pt x="0" y="8573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SMARTPenAnnotation1469"/>
            <p:cNvSpPr/>
            <p:nvPr/>
          </p:nvSpPr>
          <p:spPr>
            <a:xfrm>
              <a:off x="2831782" y="5340667"/>
              <a:ext cx="8573" cy="1"/>
            </a:xfrm>
            <a:custGeom>
              <a:avLst/>
              <a:gdLst/>
              <a:ahLst/>
              <a:cxnLst/>
              <a:rect l="0" t="0" r="0" b="0"/>
              <a:pathLst>
                <a:path w="8573" h="1">
                  <a:moveTo>
                    <a:pt x="0" y="0"/>
                  </a:moveTo>
                  <a:lnTo>
                    <a:pt x="8572" y="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SMARTPenAnnotation1470"/>
            <p:cNvSpPr/>
            <p:nvPr/>
          </p:nvSpPr>
          <p:spPr>
            <a:xfrm>
              <a:off x="2857500" y="5332095"/>
              <a:ext cx="2540" cy="1"/>
            </a:xfrm>
            <a:custGeom>
              <a:avLst/>
              <a:gdLst/>
              <a:ahLst/>
              <a:cxnLst/>
              <a:rect l="0" t="0" r="0" b="0"/>
              <a:pathLst>
                <a:path w="2540" h="1">
                  <a:moveTo>
                    <a:pt x="0" y="0"/>
                  </a:moveTo>
                  <a:lnTo>
                    <a:pt x="2539" y="0"/>
                  </a:lnTo>
                  <a:close/>
                </a:path>
              </a:pathLst>
            </a:custGeom>
            <a:ln w="381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SMARTPenAnnotation1471"/>
            <p:cNvSpPr/>
            <p:nvPr/>
          </p:nvSpPr>
          <p:spPr>
            <a:xfrm>
              <a:off x="2857500" y="5323522"/>
              <a:ext cx="8573" cy="25719"/>
            </a:xfrm>
            <a:custGeom>
              <a:avLst/>
              <a:gdLst/>
              <a:ahLst/>
              <a:cxnLst/>
              <a:rect l="0" t="0" r="0" b="0"/>
              <a:pathLst>
                <a:path w="8573" h="25719">
                  <a:moveTo>
                    <a:pt x="8572" y="0"/>
                  </a:moveTo>
                  <a:lnTo>
                    <a:pt x="1787" y="13570"/>
                  </a:lnTo>
                  <a:lnTo>
                    <a:pt x="0" y="25718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3" name="Group 132"/>
          <p:cNvGrpSpPr/>
          <p:nvPr/>
        </p:nvGrpSpPr>
        <p:grpSpPr>
          <a:xfrm>
            <a:off x="3269498" y="5057775"/>
            <a:ext cx="76635" cy="60008"/>
            <a:chOff x="3269498" y="5057775"/>
            <a:chExt cx="76635" cy="60008"/>
          </a:xfrm>
        </p:grpSpPr>
        <p:sp>
          <p:nvSpPr>
            <p:cNvPr id="127" name="SMARTPenAnnotation1472"/>
            <p:cNvSpPr/>
            <p:nvPr/>
          </p:nvSpPr>
          <p:spPr>
            <a:xfrm>
              <a:off x="3337559" y="5083492"/>
              <a:ext cx="2542" cy="1"/>
            </a:xfrm>
            <a:custGeom>
              <a:avLst/>
              <a:gdLst/>
              <a:ahLst/>
              <a:cxnLst/>
              <a:rect l="0" t="0" r="0" b="0"/>
              <a:pathLst>
                <a:path w="2542" h="1">
                  <a:moveTo>
                    <a:pt x="0" y="0"/>
                  </a:moveTo>
                  <a:lnTo>
                    <a:pt x="2541" y="0"/>
                  </a:lnTo>
                  <a:close/>
                </a:path>
              </a:pathLst>
            </a:custGeom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SMARTPenAnnotation1473"/>
            <p:cNvSpPr/>
            <p:nvPr/>
          </p:nvSpPr>
          <p:spPr>
            <a:xfrm>
              <a:off x="3337559" y="5074920"/>
              <a:ext cx="8574" cy="1"/>
            </a:xfrm>
            <a:custGeom>
              <a:avLst/>
              <a:gdLst/>
              <a:ahLst/>
              <a:cxnLst/>
              <a:rect l="0" t="0" r="0" b="0"/>
              <a:pathLst>
                <a:path w="8574" h="1">
                  <a:moveTo>
                    <a:pt x="0" y="0"/>
                  </a:moveTo>
                  <a:lnTo>
                    <a:pt x="8573" y="0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SMARTPenAnnotation1474"/>
            <p:cNvSpPr/>
            <p:nvPr/>
          </p:nvSpPr>
          <p:spPr>
            <a:xfrm>
              <a:off x="3320414" y="5057775"/>
              <a:ext cx="8574" cy="8573"/>
            </a:xfrm>
            <a:custGeom>
              <a:avLst/>
              <a:gdLst/>
              <a:ahLst/>
              <a:cxnLst/>
              <a:rect l="0" t="0" r="0" b="0"/>
              <a:pathLst>
                <a:path w="8574" h="8573">
                  <a:moveTo>
                    <a:pt x="0" y="8572"/>
                  </a:moveTo>
                  <a:lnTo>
                    <a:pt x="8573" y="0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SMARTPenAnnotation1475"/>
            <p:cNvSpPr/>
            <p:nvPr/>
          </p:nvSpPr>
          <p:spPr>
            <a:xfrm>
              <a:off x="3269498" y="5057775"/>
              <a:ext cx="67561" cy="60008"/>
            </a:xfrm>
            <a:custGeom>
              <a:avLst/>
              <a:gdLst/>
              <a:ahLst/>
              <a:cxnLst/>
              <a:rect l="0" t="0" r="0" b="0"/>
              <a:pathLst>
                <a:path w="67561" h="60008">
                  <a:moveTo>
                    <a:pt x="33772" y="0"/>
                  </a:moveTo>
                  <a:lnTo>
                    <a:pt x="19009" y="7381"/>
                  </a:lnTo>
                  <a:lnTo>
                    <a:pt x="17263" y="8730"/>
                  </a:lnTo>
                  <a:lnTo>
                    <a:pt x="15146" y="10583"/>
                  </a:lnTo>
                  <a:lnTo>
                    <a:pt x="9455" y="15849"/>
                  </a:lnTo>
                  <a:lnTo>
                    <a:pt x="9940" y="17233"/>
                  </a:lnTo>
                  <a:lnTo>
                    <a:pt x="11217" y="19109"/>
                  </a:lnTo>
                  <a:lnTo>
                    <a:pt x="13020" y="21311"/>
                  </a:lnTo>
                  <a:lnTo>
                    <a:pt x="15175" y="23733"/>
                  </a:lnTo>
                  <a:lnTo>
                    <a:pt x="20109" y="28962"/>
                  </a:lnTo>
                  <a:lnTo>
                    <a:pt x="22758" y="30738"/>
                  </a:lnTo>
                  <a:lnTo>
                    <a:pt x="25477" y="31922"/>
                  </a:lnTo>
                  <a:lnTo>
                    <a:pt x="28242" y="32711"/>
                  </a:lnTo>
                  <a:lnTo>
                    <a:pt x="31037" y="32285"/>
                  </a:lnTo>
                  <a:lnTo>
                    <a:pt x="33854" y="31048"/>
                  </a:lnTo>
                  <a:lnTo>
                    <a:pt x="36684" y="29271"/>
                  </a:lnTo>
                  <a:lnTo>
                    <a:pt x="39523" y="28086"/>
                  </a:lnTo>
                  <a:lnTo>
                    <a:pt x="42368" y="27297"/>
                  </a:lnTo>
                  <a:lnTo>
                    <a:pt x="45218" y="26770"/>
                  </a:lnTo>
                  <a:lnTo>
                    <a:pt x="48070" y="26419"/>
                  </a:lnTo>
                  <a:lnTo>
                    <a:pt x="50924" y="26185"/>
                  </a:lnTo>
                  <a:lnTo>
                    <a:pt x="53779" y="26029"/>
                  </a:lnTo>
                  <a:lnTo>
                    <a:pt x="56635" y="24972"/>
                  </a:lnTo>
                  <a:lnTo>
                    <a:pt x="59491" y="23316"/>
                  </a:lnTo>
                  <a:lnTo>
                    <a:pt x="66368" y="18364"/>
                  </a:lnTo>
                  <a:lnTo>
                    <a:pt x="66933" y="17005"/>
                  </a:lnTo>
                  <a:lnTo>
                    <a:pt x="67309" y="15146"/>
                  </a:lnTo>
                  <a:lnTo>
                    <a:pt x="67560" y="12955"/>
                  </a:lnTo>
                  <a:lnTo>
                    <a:pt x="66775" y="11494"/>
                  </a:lnTo>
                  <a:lnTo>
                    <a:pt x="65299" y="10520"/>
                  </a:lnTo>
                  <a:lnTo>
                    <a:pt x="60636" y="8957"/>
                  </a:lnTo>
                  <a:lnTo>
                    <a:pt x="59301" y="8828"/>
                  </a:lnTo>
                  <a:lnTo>
                    <a:pt x="57459" y="8743"/>
                  </a:lnTo>
                  <a:lnTo>
                    <a:pt x="55278" y="8686"/>
                  </a:lnTo>
                  <a:lnTo>
                    <a:pt x="24606" y="8582"/>
                  </a:lnTo>
                  <a:lnTo>
                    <a:pt x="20994" y="9531"/>
                  </a:lnTo>
                  <a:lnTo>
                    <a:pt x="17633" y="11117"/>
                  </a:lnTo>
                  <a:lnTo>
                    <a:pt x="14440" y="13126"/>
                  </a:lnTo>
                  <a:lnTo>
                    <a:pt x="11359" y="14466"/>
                  </a:lnTo>
                  <a:lnTo>
                    <a:pt x="8352" y="15359"/>
                  </a:lnTo>
                  <a:lnTo>
                    <a:pt x="1234" y="16792"/>
                  </a:lnTo>
                  <a:lnTo>
                    <a:pt x="650" y="17862"/>
                  </a:lnTo>
                  <a:lnTo>
                    <a:pt x="260" y="19528"/>
                  </a:lnTo>
                  <a:lnTo>
                    <a:pt x="0" y="21591"/>
                  </a:lnTo>
                  <a:lnTo>
                    <a:pt x="780" y="23919"/>
                  </a:lnTo>
                  <a:lnTo>
                    <a:pt x="2252" y="26423"/>
                  </a:lnTo>
                  <a:lnTo>
                    <a:pt x="4186" y="29045"/>
                  </a:lnTo>
                  <a:lnTo>
                    <a:pt x="6428" y="30793"/>
                  </a:lnTo>
                  <a:lnTo>
                    <a:pt x="8875" y="31959"/>
                  </a:lnTo>
                  <a:lnTo>
                    <a:pt x="11459" y="32736"/>
                  </a:lnTo>
                  <a:lnTo>
                    <a:pt x="13181" y="34206"/>
                  </a:lnTo>
                  <a:lnTo>
                    <a:pt x="14330" y="36139"/>
                  </a:lnTo>
                  <a:lnTo>
                    <a:pt x="15096" y="38380"/>
                  </a:lnTo>
                  <a:lnTo>
                    <a:pt x="16558" y="39874"/>
                  </a:lnTo>
                  <a:lnTo>
                    <a:pt x="18486" y="40870"/>
                  </a:lnTo>
                  <a:lnTo>
                    <a:pt x="20724" y="41534"/>
                  </a:lnTo>
                  <a:lnTo>
                    <a:pt x="23168" y="41977"/>
                  </a:lnTo>
                  <a:lnTo>
                    <a:pt x="25750" y="42272"/>
                  </a:lnTo>
                  <a:lnTo>
                    <a:pt x="28424" y="42469"/>
                  </a:lnTo>
                  <a:lnTo>
                    <a:pt x="31159" y="41647"/>
                  </a:lnTo>
                  <a:lnTo>
                    <a:pt x="33935" y="40147"/>
                  </a:lnTo>
                  <a:lnTo>
                    <a:pt x="36738" y="38195"/>
                  </a:lnTo>
                  <a:lnTo>
                    <a:pt x="37654" y="36893"/>
                  </a:lnTo>
                  <a:lnTo>
                    <a:pt x="37312" y="36025"/>
                  </a:lnTo>
                  <a:lnTo>
                    <a:pt x="36132" y="35447"/>
                  </a:lnTo>
                  <a:lnTo>
                    <a:pt x="36297" y="34109"/>
                  </a:lnTo>
                  <a:lnTo>
                    <a:pt x="37361" y="32264"/>
                  </a:lnTo>
                  <a:lnTo>
                    <a:pt x="41359" y="27011"/>
                  </a:lnTo>
                  <a:lnTo>
                    <a:pt x="43593" y="25627"/>
                  </a:lnTo>
                  <a:lnTo>
                    <a:pt x="46987" y="23752"/>
                  </a:lnTo>
                  <a:lnTo>
                    <a:pt x="57019" y="18450"/>
                  </a:lnTo>
                  <a:lnTo>
                    <a:pt x="57843" y="17062"/>
                  </a:lnTo>
                  <a:lnTo>
                    <a:pt x="58391" y="15185"/>
                  </a:lnTo>
                  <a:lnTo>
                    <a:pt x="58757" y="12981"/>
                  </a:lnTo>
                  <a:lnTo>
                    <a:pt x="58049" y="11511"/>
                  </a:lnTo>
                  <a:lnTo>
                    <a:pt x="56624" y="10531"/>
                  </a:lnTo>
                  <a:lnTo>
                    <a:pt x="54721" y="9879"/>
                  </a:lnTo>
                  <a:lnTo>
                    <a:pt x="50595" y="9443"/>
                  </a:lnTo>
                  <a:lnTo>
                    <a:pt x="44988" y="9153"/>
                  </a:lnTo>
                  <a:lnTo>
                    <a:pt x="32089" y="8830"/>
                  </a:lnTo>
                  <a:lnTo>
                    <a:pt x="11595" y="8606"/>
                  </a:lnTo>
                  <a:lnTo>
                    <a:pt x="10415" y="9547"/>
                  </a:lnTo>
                  <a:lnTo>
                    <a:pt x="9628" y="11128"/>
                  </a:lnTo>
                  <a:lnTo>
                    <a:pt x="9103" y="13133"/>
                  </a:lnTo>
                  <a:lnTo>
                    <a:pt x="8753" y="17328"/>
                  </a:lnTo>
                  <a:lnTo>
                    <a:pt x="8520" y="22982"/>
                  </a:lnTo>
                  <a:lnTo>
                    <a:pt x="8365" y="29609"/>
                  </a:lnTo>
                  <a:lnTo>
                    <a:pt x="9214" y="34979"/>
                  </a:lnTo>
                  <a:lnTo>
                    <a:pt x="10732" y="39512"/>
                  </a:lnTo>
                  <a:lnTo>
                    <a:pt x="15462" y="49079"/>
                  </a:lnTo>
                  <a:lnTo>
                    <a:pt x="16803" y="50817"/>
                  </a:lnTo>
                  <a:lnTo>
                    <a:pt x="18649" y="52928"/>
                  </a:lnTo>
                  <a:lnTo>
                    <a:pt x="25199" y="60007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SMARTPenAnnotation1476"/>
            <p:cNvSpPr/>
            <p:nvPr/>
          </p:nvSpPr>
          <p:spPr>
            <a:xfrm>
              <a:off x="3269498" y="5057809"/>
              <a:ext cx="76518" cy="42795"/>
            </a:xfrm>
            <a:custGeom>
              <a:avLst/>
              <a:gdLst/>
              <a:ahLst/>
              <a:cxnLst/>
              <a:rect l="0" t="0" r="0" b="0"/>
              <a:pathLst>
                <a:path w="76518" h="42795">
                  <a:moveTo>
                    <a:pt x="59489" y="17111"/>
                  </a:moveTo>
                  <a:lnTo>
                    <a:pt x="54938" y="8009"/>
                  </a:lnTo>
                  <a:lnTo>
                    <a:pt x="51693" y="5328"/>
                  </a:lnTo>
                  <a:lnTo>
                    <a:pt x="47624" y="3540"/>
                  </a:lnTo>
                  <a:lnTo>
                    <a:pt x="43007" y="2349"/>
                  </a:lnTo>
                  <a:lnTo>
                    <a:pt x="38976" y="1555"/>
                  </a:lnTo>
                  <a:lnTo>
                    <a:pt x="35336" y="1025"/>
                  </a:lnTo>
                  <a:lnTo>
                    <a:pt x="31957" y="671"/>
                  </a:lnTo>
                  <a:lnTo>
                    <a:pt x="29704" y="1389"/>
                  </a:lnTo>
                  <a:lnTo>
                    <a:pt x="28203" y="2819"/>
                  </a:lnTo>
                  <a:lnTo>
                    <a:pt x="27201" y="4726"/>
                  </a:lnTo>
                  <a:lnTo>
                    <a:pt x="25581" y="5996"/>
                  </a:lnTo>
                  <a:lnTo>
                    <a:pt x="23549" y="6844"/>
                  </a:lnTo>
                  <a:lnTo>
                    <a:pt x="21241" y="7408"/>
                  </a:lnTo>
                  <a:lnTo>
                    <a:pt x="18750" y="7785"/>
                  </a:lnTo>
                  <a:lnTo>
                    <a:pt x="16137" y="8036"/>
                  </a:lnTo>
                  <a:lnTo>
                    <a:pt x="13443" y="8204"/>
                  </a:lnTo>
                  <a:lnTo>
                    <a:pt x="7909" y="8389"/>
                  </a:lnTo>
                  <a:lnTo>
                    <a:pt x="5100" y="8439"/>
                  </a:lnTo>
                  <a:lnTo>
                    <a:pt x="4180" y="9425"/>
                  </a:lnTo>
                  <a:lnTo>
                    <a:pt x="4519" y="11034"/>
                  </a:lnTo>
                  <a:lnTo>
                    <a:pt x="7356" y="15910"/>
                  </a:lnTo>
                  <a:lnTo>
                    <a:pt x="8541" y="16311"/>
                  </a:lnTo>
                  <a:lnTo>
                    <a:pt x="10283" y="16577"/>
                  </a:lnTo>
                  <a:lnTo>
                    <a:pt x="12398" y="16755"/>
                  </a:lnTo>
                  <a:lnTo>
                    <a:pt x="15712" y="16873"/>
                  </a:lnTo>
                  <a:lnTo>
                    <a:pt x="29479" y="17040"/>
                  </a:lnTo>
                  <a:lnTo>
                    <a:pt x="40119" y="17079"/>
                  </a:lnTo>
                  <a:lnTo>
                    <a:pt x="44671" y="16137"/>
                  </a:lnTo>
                  <a:lnTo>
                    <a:pt x="48657" y="14557"/>
                  </a:lnTo>
                  <a:lnTo>
                    <a:pt x="57350" y="9727"/>
                  </a:lnTo>
                  <a:lnTo>
                    <a:pt x="58063" y="8378"/>
                  </a:lnTo>
                  <a:lnTo>
                    <a:pt x="58538" y="6526"/>
                  </a:lnTo>
                  <a:lnTo>
                    <a:pt x="59301" y="1262"/>
                  </a:lnTo>
                  <a:lnTo>
                    <a:pt x="58411" y="829"/>
                  </a:lnTo>
                  <a:lnTo>
                    <a:pt x="56866" y="542"/>
                  </a:lnTo>
                  <a:lnTo>
                    <a:pt x="54882" y="350"/>
                  </a:lnTo>
                  <a:lnTo>
                    <a:pt x="50703" y="222"/>
                  </a:lnTo>
                  <a:lnTo>
                    <a:pt x="24571" y="0"/>
                  </a:lnTo>
                  <a:lnTo>
                    <a:pt x="20970" y="941"/>
                  </a:lnTo>
                  <a:lnTo>
                    <a:pt x="17618" y="2520"/>
                  </a:lnTo>
                  <a:lnTo>
                    <a:pt x="14430" y="4526"/>
                  </a:lnTo>
                  <a:lnTo>
                    <a:pt x="11352" y="5864"/>
                  </a:lnTo>
                  <a:lnTo>
                    <a:pt x="8348" y="6755"/>
                  </a:lnTo>
                  <a:lnTo>
                    <a:pt x="5392" y="7350"/>
                  </a:lnTo>
                  <a:lnTo>
                    <a:pt x="3422" y="8698"/>
                  </a:lnTo>
                  <a:lnTo>
                    <a:pt x="2108" y="10550"/>
                  </a:lnTo>
                  <a:lnTo>
                    <a:pt x="0" y="15815"/>
                  </a:lnTo>
                  <a:lnTo>
                    <a:pt x="780" y="17200"/>
                  </a:lnTo>
                  <a:lnTo>
                    <a:pt x="2252" y="19075"/>
                  </a:lnTo>
                  <a:lnTo>
                    <a:pt x="4186" y="21277"/>
                  </a:lnTo>
                  <a:lnTo>
                    <a:pt x="5475" y="23699"/>
                  </a:lnTo>
                  <a:lnTo>
                    <a:pt x="6335" y="26265"/>
                  </a:lnTo>
                  <a:lnTo>
                    <a:pt x="6908" y="28928"/>
                  </a:lnTo>
                  <a:lnTo>
                    <a:pt x="8243" y="30704"/>
                  </a:lnTo>
                  <a:lnTo>
                    <a:pt x="10085" y="31888"/>
                  </a:lnTo>
                  <a:lnTo>
                    <a:pt x="12265" y="32677"/>
                  </a:lnTo>
                  <a:lnTo>
                    <a:pt x="15624" y="34156"/>
                  </a:lnTo>
                  <a:lnTo>
                    <a:pt x="24436" y="38339"/>
                  </a:lnTo>
                  <a:lnTo>
                    <a:pt x="28500" y="39835"/>
                  </a:lnTo>
                  <a:lnTo>
                    <a:pt x="32162" y="40833"/>
                  </a:lnTo>
                  <a:lnTo>
                    <a:pt x="35556" y="41498"/>
                  </a:lnTo>
                  <a:lnTo>
                    <a:pt x="38771" y="41941"/>
                  </a:lnTo>
                  <a:lnTo>
                    <a:pt x="41867" y="42237"/>
                  </a:lnTo>
                  <a:lnTo>
                    <a:pt x="44884" y="42434"/>
                  </a:lnTo>
                  <a:lnTo>
                    <a:pt x="47847" y="42566"/>
                  </a:lnTo>
                  <a:lnTo>
                    <a:pt x="53680" y="42711"/>
                  </a:lnTo>
                  <a:lnTo>
                    <a:pt x="62319" y="42794"/>
                  </a:lnTo>
                  <a:lnTo>
                    <a:pt x="64233" y="41852"/>
                  </a:lnTo>
                  <a:lnTo>
                    <a:pt x="65509" y="40273"/>
                  </a:lnTo>
                  <a:lnTo>
                    <a:pt x="66360" y="38267"/>
                  </a:lnTo>
                  <a:lnTo>
                    <a:pt x="67880" y="35978"/>
                  </a:lnTo>
                  <a:lnTo>
                    <a:pt x="69845" y="33498"/>
                  </a:lnTo>
                  <a:lnTo>
                    <a:pt x="75293" y="27227"/>
                  </a:lnTo>
                  <a:lnTo>
                    <a:pt x="75740" y="25760"/>
                  </a:lnTo>
                  <a:lnTo>
                    <a:pt x="76038" y="23829"/>
                  </a:lnTo>
                  <a:lnTo>
                    <a:pt x="76517" y="18438"/>
                  </a:lnTo>
                  <a:lnTo>
                    <a:pt x="75603" y="17043"/>
                  </a:lnTo>
                  <a:lnTo>
                    <a:pt x="74042" y="15161"/>
                  </a:lnTo>
                  <a:lnTo>
                    <a:pt x="72048" y="12953"/>
                  </a:lnTo>
                  <a:lnTo>
                    <a:pt x="69767" y="11481"/>
                  </a:lnTo>
                  <a:lnTo>
                    <a:pt x="67293" y="10500"/>
                  </a:lnTo>
                  <a:lnTo>
                    <a:pt x="64692" y="9846"/>
                  </a:lnTo>
                  <a:lnTo>
                    <a:pt x="62005" y="9410"/>
                  </a:lnTo>
                  <a:lnTo>
                    <a:pt x="59261" y="9119"/>
                  </a:lnTo>
                  <a:lnTo>
                    <a:pt x="25199" y="8538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5" name="SMARTPenAnnotation1477"/>
          <p:cNvSpPr/>
          <p:nvPr/>
        </p:nvSpPr>
        <p:spPr>
          <a:xfrm>
            <a:off x="3346148" y="5057775"/>
            <a:ext cx="85689" cy="59644"/>
          </a:xfrm>
          <a:custGeom>
            <a:avLst/>
            <a:gdLst/>
            <a:ahLst/>
            <a:cxnLst/>
            <a:rect l="0" t="0" r="0" b="0"/>
            <a:pathLst>
              <a:path w="85689" h="59644">
                <a:moveTo>
                  <a:pt x="68564" y="0"/>
                </a:moveTo>
                <a:lnTo>
                  <a:pt x="53802" y="0"/>
                </a:lnTo>
                <a:lnTo>
                  <a:pt x="52055" y="953"/>
                </a:lnTo>
                <a:lnTo>
                  <a:pt x="49938" y="2540"/>
                </a:lnTo>
                <a:lnTo>
                  <a:pt x="47574" y="4551"/>
                </a:lnTo>
                <a:lnTo>
                  <a:pt x="44093" y="5891"/>
                </a:lnTo>
                <a:lnTo>
                  <a:pt x="39868" y="6785"/>
                </a:lnTo>
                <a:lnTo>
                  <a:pt x="35145" y="7381"/>
                </a:lnTo>
                <a:lnTo>
                  <a:pt x="30093" y="7778"/>
                </a:lnTo>
                <a:lnTo>
                  <a:pt x="24819" y="8042"/>
                </a:lnTo>
                <a:lnTo>
                  <a:pt x="10835" y="8415"/>
                </a:lnTo>
                <a:lnTo>
                  <a:pt x="7218" y="8468"/>
                </a:lnTo>
                <a:lnTo>
                  <a:pt x="4807" y="9455"/>
                </a:lnTo>
                <a:lnTo>
                  <a:pt x="3199" y="11066"/>
                </a:lnTo>
                <a:lnTo>
                  <a:pt x="619" y="15944"/>
                </a:lnTo>
                <a:lnTo>
                  <a:pt x="407" y="17297"/>
                </a:lnTo>
                <a:lnTo>
                  <a:pt x="266" y="19151"/>
                </a:lnTo>
                <a:lnTo>
                  <a:pt x="172" y="21340"/>
                </a:lnTo>
                <a:lnTo>
                  <a:pt x="68" y="26311"/>
                </a:lnTo>
                <a:lnTo>
                  <a:pt x="0" y="32714"/>
                </a:lnTo>
                <a:lnTo>
                  <a:pt x="948" y="33239"/>
                </a:lnTo>
                <a:lnTo>
                  <a:pt x="2531" y="33589"/>
                </a:lnTo>
                <a:lnTo>
                  <a:pt x="4540" y="33823"/>
                </a:lnTo>
                <a:lnTo>
                  <a:pt x="6831" y="33978"/>
                </a:lnTo>
                <a:lnTo>
                  <a:pt x="9311" y="34082"/>
                </a:lnTo>
                <a:lnTo>
                  <a:pt x="11917" y="34151"/>
                </a:lnTo>
                <a:lnTo>
                  <a:pt x="16512" y="35150"/>
                </a:lnTo>
                <a:lnTo>
                  <a:pt x="22433" y="36768"/>
                </a:lnTo>
                <a:lnTo>
                  <a:pt x="29237" y="38799"/>
                </a:lnTo>
                <a:lnTo>
                  <a:pt x="34726" y="40154"/>
                </a:lnTo>
                <a:lnTo>
                  <a:pt x="39338" y="41056"/>
                </a:lnTo>
                <a:lnTo>
                  <a:pt x="43365" y="41659"/>
                </a:lnTo>
                <a:lnTo>
                  <a:pt x="47955" y="41107"/>
                </a:lnTo>
                <a:lnTo>
                  <a:pt x="52919" y="39787"/>
                </a:lnTo>
                <a:lnTo>
                  <a:pt x="67648" y="34611"/>
                </a:lnTo>
                <a:lnTo>
                  <a:pt x="67954" y="33552"/>
                </a:lnTo>
                <a:lnTo>
                  <a:pt x="68157" y="31893"/>
                </a:lnTo>
                <a:lnTo>
                  <a:pt x="68293" y="29835"/>
                </a:lnTo>
                <a:lnTo>
                  <a:pt x="68383" y="27509"/>
                </a:lnTo>
                <a:lnTo>
                  <a:pt x="68484" y="22386"/>
                </a:lnTo>
                <a:lnTo>
                  <a:pt x="68540" y="14147"/>
                </a:lnTo>
                <a:lnTo>
                  <a:pt x="67595" y="12289"/>
                </a:lnTo>
                <a:lnTo>
                  <a:pt x="66013" y="11050"/>
                </a:lnTo>
                <a:lnTo>
                  <a:pt x="61181" y="9061"/>
                </a:lnTo>
                <a:lnTo>
                  <a:pt x="59832" y="8898"/>
                </a:lnTo>
                <a:lnTo>
                  <a:pt x="57980" y="8790"/>
                </a:lnTo>
                <a:lnTo>
                  <a:pt x="53383" y="8669"/>
                </a:lnTo>
                <a:lnTo>
                  <a:pt x="28551" y="8576"/>
                </a:lnTo>
                <a:lnTo>
                  <a:pt x="26649" y="9527"/>
                </a:lnTo>
                <a:lnTo>
                  <a:pt x="24428" y="11114"/>
                </a:lnTo>
                <a:lnTo>
                  <a:pt x="18571" y="15953"/>
                </a:lnTo>
                <a:lnTo>
                  <a:pt x="18090" y="17303"/>
                </a:lnTo>
                <a:lnTo>
                  <a:pt x="17770" y="19155"/>
                </a:lnTo>
                <a:lnTo>
                  <a:pt x="17556" y="21342"/>
                </a:lnTo>
                <a:lnTo>
                  <a:pt x="17414" y="24706"/>
                </a:lnTo>
                <a:lnTo>
                  <a:pt x="17256" y="33523"/>
                </a:lnTo>
                <a:lnTo>
                  <a:pt x="18166" y="36636"/>
                </a:lnTo>
                <a:lnTo>
                  <a:pt x="19725" y="38711"/>
                </a:lnTo>
                <a:lnTo>
                  <a:pt x="21717" y="40095"/>
                </a:lnTo>
                <a:lnTo>
                  <a:pt x="23998" y="41970"/>
                </a:lnTo>
                <a:lnTo>
                  <a:pt x="26471" y="44172"/>
                </a:lnTo>
                <a:lnTo>
                  <a:pt x="32733" y="50000"/>
                </a:lnTo>
                <a:lnTo>
                  <a:pt x="34199" y="50478"/>
                </a:lnTo>
                <a:lnTo>
                  <a:pt x="36129" y="50797"/>
                </a:lnTo>
                <a:lnTo>
                  <a:pt x="38368" y="51010"/>
                </a:lnTo>
                <a:lnTo>
                  <a:pt x="42719" y="52104"/>
                </a:lnTo>
                <a:lnTo>
                  <a:pt x="48476" y="53786"/>
                </a:lnTo>
                <a:lnTo>
                  <a:pt x="64596" y="58778"/>
                </a:lnTo>
                <a:lnTo>
                  <a:pt x="67824" y="59188"/>
                </a:lnTo>
                <a:lnTo>
                  <a:pt x="71881" y="59461"/>
                </a:lnTo>
                <a:lnTo>
                  <a:pt x="76490" y="59643"/>
                </a:lnTo>
                <a:lnTo>
                  <a:pt x="79563" y="58812"/>
                </a:lnTo>
                <a:lnTo>
                  <a:pt x="81612" y="57305"/>
                </a:lnTo>
                <a:lnTo>
                  <a:pt x="82977" y="55348"/>
                </a:lnTo>
                <a:lnTo>
                  <a:pt x="83888" y="53091"/>
                </a:lnTo>
                <a:lnTo>
                  <a:pt x="84495" y="50634"/>
                </a:lnTo>
                <a:lnTo>
                  <a:pt x="84900" y="48043"/>
                </a:lnTo>
                <a:lnTo>
                  <a:pt x="85170" y="45364"/>
                </a:lnTo>
                <a:lnTo>
                  <a:pt x="85349" y="42625"/>
                </a:lnTo>
                <a:lnTo>
                  <a:pt x="85469" y="39847"/>
                </a:lnTo>
                <a:lnTo>
                  <a:pt x="85688" y="20015"/>
                </a:lnTo>
                <a:lnTo>
                  <a:pt x="84742" y="18106"/>
                </a:lnTo>
                <a:lnTo>
                  <a:pt x="83160" y="15880"/>
                </a:lnTo>
                <a:lnTo>
                  <a:pt x="81152" y="13444"/>
                </a:lnTo>
                <a:lnTo>
                  <a:pt x="78861" y="11820"/>
                </a:lnTo>
                <a:lnTo>
                  <a:pt x="76381" y="10738"/>
                </a:lnTo>
                <a:lnTo>
                  <a:pt x="70108" y="9000"/>
                </a:lnTo>
                <a:lnTo>
                  <a:pt x="68641" y="8857"/>
                </a:lnTo>
                <a:lnTo>
                  <a:pt x="66710" y="8763"/>
                </a:lnTo>
                <a:lnTo>
                  <a:pt x="64470" y="8699"/>
                </a:lnTo>
                <a:lnTo>
                  <a:pt x="28908" y="8576"/>
                </a:lnTo>
                <a:lnTo>
                  <a:pt x="27839" y="9527"/>
                </a:lnTo>
                <a:lnTo>
                  <a:pt x="27127" y="11114"/>
                </a:lnTo>
                <a:lnTo>
                  <a:pt x="26651" y="13124"/>
                </a:lnTo>
                <a:lnTo>
                  <a:pt x="26335" y="15417"/>
                </a:lnTo>
                <a:lnTo>
                  <a:pt x="26124" y="17898"/>
                </a:lnTo>
                <a:lnTo>
                  <a:pt x="25785" y="24172"/>
                </a:lnTo>
                <a:lnTo>
                  <a:pt x="26710" y="25640"/>
                </a:lnTo>
                <a:lnTo>
                  <a:pt x="28278" y="27571"/>
                </a:lnTo>
                <a:lnTo>
                  <a:pt x="30277" y="29810"/>
                </a:lnTo>
                <a:lnTo>
                  <a:pt x="32562" y="31303"/>
                </a:lnTo>
                <a:lnTo>
                  <a:pt x="35038" y="32299"/>
                </a:lnTo>
                <a:lnTo>
                  <a:pt x="37641" y="32962"/>
                </a:lnTo>
                <a:lnTo>
                  <a:pt x="39376" y="34357"/>
                </a:lnTo>
                <a:lnTo>
                  <a:pt x="40533" y="36240"/>
                </a:lnTo>
                <a:lnTo>
                  <a:pt x="41304" y="38447"/>
                </a:lnTo>
                <a:lnTo>
                  <a:pt x="42771" y="39919"/>
                </a:lnTo>
                <a:lnTo>
                  <a:pt x="44701" y="40900"/>
                </a:lnTo>
                <a:lnTo>
                  <a:pt x="46940" y="41554"/>
                </a:lnTo>
                <a:lnTo>
                  <a:pt x="49386" y="41990"/>
                </a:lnTo>
                <a:lnTo>
                  <a:pt x="51969" y="42281"/>
                </a:lnTo>
                <a:lnTo>
                  <a:pt x="54642" y="42474"/>
                </a:lnTo>
                <a:lnTo>
                  <a:pt x="57378" y="41651"/>
                </a:lnTo>
                <a:lnTo>
                  <a:pt x="60154" y="40150"/>
                </a:lnTo>
                <a:lnTo>
                  <a:pt x="66903" y="35447"/>
                </a:lnTo>
                <a:lnTo>
                  <a:pt x="68409" y="34109"/>
                </a:lnTo>
                <a:lnTo>
                  <a:pt x="70366" y="32264"/>
                </a:lnTo>
                <a:lnTo>
                  <a:pt x="68564" y="2571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SMARTPenAnnotation1478"/>
          <p:cNvSpPr/>
          <p:nvPr/>
        </p:nvSpPr>
        <p:spPr>
          <a:xfrm>
            <a:off x="2814637" y="5529262"/>
            <a:ext cx="60008" cy="1"/>
          </a:xfrm>
          <a:custGeom>
            <a:avLst/>
            <a:gdLst/>
            <a:ahLst/>
            <a:cxnLst/>
            <a:rect l="0" t="0" r="0" b="0"/>
            <a:pathLst>
              <a:path w="60008" h="1">
                <a:moveTo>
                  <a:pt x="0" y="0"/>
                </a:moveTo>
                <a:lnTo>
                  <a:pt x="6000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SMARTPenAnnotation1479"/>
          <p:cNvSpPr/>
          <p:nvPr/>
        </p:nvSpPr>
        <p:spPr>
          <a:xfrm>
            <a:off x="2812179" y="5495111"/>
            <a:ext cx="53891" cy="51152"/>
          </a:xfrm>
          <a:custGeom>
            <a:avLst/>
            <a:gdLst/>
            <a:ahLst/>
            <a:cxnLst/>
            <a:rect l="0" t="0" r="0" b="0"/>
            <a:pathLst>
              <a:path w="53891" h="51152">
                <a:moveTo>
                  <a:pt x="11030" y="17006"/>
                </a:moveTo>
                <a:lnTo>
                  <a:pt x="1929" y="21557"/>
                </a:lnTo>
                <a:lnTo>
                  <a:pt x="200" y="22897"/>
                </a:lnTo>
                <a:lnTo>
                  <a:pt x="0" y="23791"/>
                </a:lnTo>
                <a:lnTo>
                  <a:pt x="820" y="24387"/>
                </a:lnTo>
                <a:lnTo>
                  <a:pt x="1366" y="25737"/>
                </a:lnTo>
                <a:lnTo>
                  <a:pt x="1730" y="27589"/>
                </a:lnTo>
                <a:lnTo>
                  <a:pt x="1973" y="29776"/>
                </a:lnTo>
                <a:lnTo>
                  <a:pt x="2134" y="32188"/>
                </a:lnTo>
                <a:lnTo>
                  <a:pt x="2242" y="34747"/>
                </a:lnTo>
                <a:lnTo>
                  <a:pt x="2314" y="37406"/>
                </a:lnTo>
                <a:lnTo>
                  <a:pt x="3315" y="40131"/>
                </a:lnTo>
                <a:lnTo>
                  <a:pt x="4934" y="42900"/>
                </a:lnTo>
                <a:lnTo>
                  <a:pt x="6966" y="45699"/>
                </a:lnTo>
                <a:lnTo>
                  <a:pt x="9273" y="47565"/>
                </a:lnTo>
                <a:lnTo>
                  <a:pt x="11764" y="48809"/>
                </a:lnTo>
                <a:lnTo>
                  <a:pt x="14377" y="49638"/>
                </a:lnTo>
                <a:lnTo>
                  <a:pt x="17072" y="50191"/>
                </a:lnTo>
                <a:lnTo>
                  <a:pt x="19820" y="50559"/>
                </a:lnTo>
                <a:lnTo>
                  <a:pt x="22605" y="50805"/>
                </a:lnTo>
                <a:lnTo>
                  <a:pt x="25415" y="50969"/>
                </a:lnTo>
                <a:lnTo>
                  <a:pt x="31076" y="51151"/>
                </a:lnTo>
                <a:lnTo>
                  <a:pt x="33919" y="50247"/>
                </a:lnTo>
                <a:lnTo>
                  <a:pt x="36767" y="48692"/>
                </a:lnTo>
                <a:lnTo>
                  <a:pt x="43631" y="43902"/>
                </a:lnTo>
                <a:lnTo>
                  <a:pt x="45147" y="42557"/>
                </a:lnTo>
                <a:lnTo>
                  <a:pt x="52553" y="35446"/>
                </a:lnTo>
                <a:lnTo>
                  <a:pt x="53000" y="34062"/>
                </a:lnTo>
                <a:lnTo>
                  <a:pt x="53298" y="32187"/>
                </a:lnTo>
                <a:lnTo>
                  <a:pt x="53496" y="29984"/>
                </a:lnTo>
                <a:lnTo>
                  <a:pt x="53628" y="27563"/>
                </a:lnTo>
                <a:lnTo>
                  <a:pt x="53858" y="18585"/>
                </a:lnTo>
                <a:lnTo>
                  <a:pt x="53890" y="5213"/>
                </a:lnTo>
                <a:lnTo>
                  <a:pt x="52938" y="3429"/>
                </a:lnTo>
                <a:lnTo>
                  <a:pt x="51352" y="2240"/>
                </a:lnTo>
                <a:lnTo>
                  <a:pt x="49341" y="1447"/>
                </a:lnTo>
                <a:lnTo>
                  <a:pt x="47049" y="918"/>
                </a:lnTo>
                <a:lnTo>
                  <a:pt x="44567" y="566"/>
                </a:lnTo>
                <a:lnTo>
                  <a:pt x="41961" y="331"/>
                </a:lnTo>
                <a:lnTo>
                  <a:pt x="38318" y="174"/>
                </a:lnTo>
                <a:lnTo>
                  <a:pt x="29191" y="0"/>
                </a:lnTo>
                <a:lnTo>
                  <a:pt x="25995" y="907"/>
                </a:lnTo>
                <a:lnTo>
                  <a:pt x="23864" y="2463"/>
                </a:lnTo>
                <a:lnTo>
                  <a:pt x="22444" y="4453"/>
                </a:lnTo>
                <a:lnTo>
                  <a:pt x="20544" y="5780"/>
                </a:lnTo>
                <a:lnTo>
                  <a:pt x="18326" y="6665"/>
                </a:lnTo>
                <a:lnTo>
                  <a:pt x="15894" y="7254"/>
                </a:lnTo>
                <a:lnTo>
                  <a:pt x="13320" y="8600"/>
                </a:lnTo>
                <a:lnTo>
                  <a:pt x="10652" y="10450"/>
                </a:lnTo>
                <a:lnTo>
                  <a:pt x="7921" y="12635"/>
                </a:lnTo>
                <a:lnTo>
                  <a:pt x="7052" y="14092"/>
                </a:lnTo>
                <a:lnTo>
                  <a:pt x="7426" y="15063"/>
                </a:lnTo>
                <a:lnTo>
                  <a:pt x="8627" y="15711"/>
                </a:lnTo>
                <a:lnTo>
                  <a:pt x="9428" y="17095"/>
                </a:lnTo>
                <a:lnTo>
                  <a:pt x="9963" y="18971"/>
                </a:lnTo>
                <a:lnTo>
                  <a:pt x="10318" y="21173"/>
                </a:lnTo>
                <a:lnTo>
                  <a:pt x="11508" y="21689"/>
                </a:lnTo>
                <a:lnTo>
                  <a:pt x="13254" y="21081"/>
                </a:lnTo>
                <a:lnTo>
                  <a:pt x="15370" y="19723"/>
                </a:lnTo>
                <a:lnTo>
                  <a:pt x="17734" y="18817"/>
                </a:lnTo>
                <a:lnTo>
                  <a:pt x="20262" y="18214"/>
                </a:lnTo>
                <a:lnTo>
                  <a:pt x="22900" y="17811"/>
                </a:lnTo>
                <a:lnTo>
                  <a:pt x="25611" y="17543"/>
                </a:lnTo>
                <a:lnTo>
                  <a:pt x="28371" y="17364"/>
                </a:lnTo>
                <a:lnTo>
                  <a:pt x="31163" y="17245"/>
                </a:lnTo>
                <a:lnTo>
                  <a:pt x="33025" y="16213"/>
                </a:lnTo>
                <a:lnTo>
                  <a:pt x="34266" y="14572"/>
                </a:lnTo>
                <a:lnTo>
                  <a:pt x="36258" y="9646"/>
                </a:lnTo>
                <a:lnTo>
                  <a:pt x="36421" y="8290"/>
                </a:lnTo>
                <a:lnTo>
                  <a:pt x="36530" y="6433"/>
                </a:lnTo>
                <a:lnTo>
                  <a:pt x="36603" y="4242"/>
                </a:lnTo>
                <a:lnTo>
                  <a:pt x="35699" y="2782"/>
                </a:lnTo>
                <a:lnTo>
                  <a:pt x="34143" y="1808"/>
                </a:lnTo>
                <a:lnTo>
                  <a:pt x="32154" y="1159"/>
                </a:lnTo>
                <a:lnTo>
                  <a:pt x="29875" y="727"/>
                </a:lnTo>
                <a:lnTo>
                  <a:pt x="27404" y="438"/>
                </a:lnTo>
                <a:lnTo>
                  <a:pt x="24804" y="246"/>
                </a:lnTo>
                <a:lnTo>
                  <a:pt x="23070" y="1070"/>
                </a:lnTo>
                <a:lnTo>
                  <a:pt x="21914" y="2572"/>
                </a:lnTo>
                <a:lnTo>
                  <a:pt x="21144" y="4526"/>
                </a:lnTo>
                <a:lnTo>
                  <a:pt x="19678" y="5828"/>
                </a:lnTo>
                <a:lnTo>
                  <a:pt x="17748" y="6697"/>
                </a:lnTo>
                <a:lnTo>
                  <a:pt x="15509" y="7276"/>
                </a:lnTo>
                <a:lnTo>
                  <a:pt x="13063" y="8614"/>
                </a:lnTo>
                <a:lnTo>
                  <a:pt x="10481" y="10459"/>
                </a:lnTo>
                <a:lnTo>
                  <a:pt x="2458" y="1700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andygraph_grid_high_res.png"/>
          <p:cNvPicPr>
            <a:picLocks noChangeAspect="1"/>
          </p:cNvPicPr>
          <p:nvPr/>
        </p:nvPicPr>
        <p:blipFill>
          <a:blip r:embed="rId3" cstate="print">
            <a:lum bright="-40000"/>
          </a:blip>
          <a:stretch>
            <a:fillRect/>
          </a:stretch>
        </p:blipFill>
        <p:spPr>
          <a:xfrm>
            <a:off x="1097280" y="-45720"/>
            <a:ext cx="6949440" cy="69494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andygraph_grid_high_res.png"/>
          <p:cNvPicPr>
            <a:picLocks noChangeAspect="1"/>
          </p:cNvPicPr>
          <p:nvPr/>
        </p:nvPicPr>
        <p:blipFill>
          <a:blip r:embed="rId3" cstate="print">
            <a:lum bright="-40000"/>
          </a:blip>
          <a:stretch>
            <a:fillRect/>
          </a:stretch>
        </p:blipFill>
        <p:spPr>
          <a:xfrm>
            <a:off x="1097280" y="-45720"/>
            <a:ext cx="6949440" cy="694944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2) </a:t>
            </a:r>
            <a:r>
              <a:rPr lang="en-US" dirty="0"/>
              <a:t>5, 5, 6, 7, 8, 9, 0,</a:t>
            </a:r>
            <a:br>
              <a:rPr lang="en-US" dirty="0"/>
            </a:br>
            <a:r>
              <a:rPr lang="en-US" dirty="0"/>
              <a:t>2, 10</a:t>
            </a:r>
          </a:p>
        </p:txBody>
      </p:sp>
      <p:pic>
        <p:nvPicPr>
          <p:cNvPr id="4" name="Content Placeholder 3" descr="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295400" y="1752600"/>
            <a:ext cx="6553200" cy="458724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andygraph_grid_high_res.png"/>
          <p:cNvPicPr>
            <a:picLocks noChangeAspect="1"/>
          </p:cNvPicPr>
          <p:nvPr/>
        </p:nvPicPr>
        <p:blipFill>
          <a:blip r:embed="rId3" cstate="print">
            <a:lum bright="-40000"/>
          </a:blip>
          <a:stretch>
            <a:fillRect/>
          </a:stretch>
        </p:blipFill>
        <p:spPr>
          <a:xfrm>
            <a:off x="1097280" y="-45720"/>
            <a:ext cx="6949440" cy="6949440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andygraph_grid_high_res.png"/>
          <p:cNvPicPr>
            <a:picLocks noChangeAspect="1"/>
          </p:cNvPicPr>
          <p:nvPr/>
        </p:nvPicPr>
        <p:blipFill>
          <a:blip r:embed="rId3" cstate="print">
            <a:lum bright="-40000"/>
          </a:blip>
          <a:stretch>
            <a:fillRect/>
          </a:stretch>
        </p:blipFill>
        <p:spPr>
          <a:xfrm>
            <a:off x="1097280" y="-45720"/>
            <a:ext cx="6949440" cy="694944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3) </a:t>
            </a:r>
            <a:r>
              <a:rPr lang="en-US" dirty="0"/>
              <a:t>5, 6, 8, 2, 5, 16,</a:t>
            </a:r>
            <a:br>
              <a:rPr lang="en-US" dirty="0"/>
            </a:br>
            <a:r>
              <a:rPr lang="en-US" dirty="0"/>
              <a:t>23, 13, 23</a:t>
            </a:r>
          </a:p>
        </p:txBody>
      </p:sp>
      <p:pic>
        <p:nvPicPr>
          <p:cNvPr id="4" name="Content Placeholder 3" descr="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162050" y="1862931"/>
            <a:ext cx="6819900" cy="4773930"/>
          </a:xfrm>
        </p:spPr>
      </p:pic>
      <p:sp>
        <p:nvSpPr>
          <p:cNvPr id="5" name="SMARTPenAnnotation1328"/>
          <p:cNvSpPr/>
          <p:nvPr/>
        </p:nvSpPr>
        <p:spPr>
          <a:xfrm>
            <a:off x="3929062" y="3833398"/>
            <a:ext cx="2023111" cy="547150"/>
          </a:xfrm>
          <a:custGeom>
            <a:avLst/>
            <a:gdLst/>
            <a:ahLst/>
            <a:cxnLst/>
            <a:rect l="0" t="0" r="0" b="0"/>
            <a:pathLst>
              <a:path w="2023111" h="547150">
                <a:moveTo>
                  <a:pt x="0" y="547149"/>
                </a:moveTo>
                <a:lnTo>
                  <a:pt x="0" y="542598"/>
                </a:lnTo>
                <a:lnTo>
                  <a:pt x="953" y="540305"/>
                </a:lnTo>
                <a:lnTo>
                  <a:pt x="9325" y="527241"/>
                </a:lnTo>
                <a:lnTo>
                  <a:pt x="16527" y="513536"/>
                </a:lnTo>
                <a:lnTo>
                  <a:pt x="29253" y="488395"/>
                </a:lnTo>
                <a:lnTo>
                  <a:pt x="54594" y="442931"/>
                </a:lnTo>
                <a:lnTo>
                  <a:pt x="70686" y="414806"/>
                </a:lnTo>
                <a:lnTo>
                  <a:pt x="85224" y="391292"/>
                </a:lnTo>
                <a:lnTo>
                  <a:pt x="98726" y="370855"/>
                </a:lnTo>
                <a:lnTo>
                  <a:pt x="111537" y="352467"/>
                </a:lnTo>
                <a:lnTo>
                  <a:pt x="127698" y="330683"/>
                </a:lnTo>
                <a:lnTo>
                  <a:pt x="165974" y="281080"/>
                </a:lnTo>
                <a:lnTo>
                  <a:pt x="183040" y="260232"/>
                </a:lnTo>
                <a:lnTo>
                  <a:pt x="198227" y="242524"/>
                </a:lnTo>
                <a:lnTo>
                  <a:pt x="212161" y="226908"/>
                </a:lnTo>
                <a:lnTo>
                  <a:pt x="237804" y="199397"/>
                </a:lnTo>
                <a:lnTo>
                  <a:pt x="249976" y="186727"/>
                </a:lnTo>
                <a:lnTo>
                  <a:pt x="265710" y="173518"/>
                </a:lnTo>
                <a:lnTo>
                  <a:pt x="283820" y="159949"/>
                </a:lnTo>
                <a:lnTo>
                  <a:pt x="335555" y="123178"/>
                </a:lnTo>
                <a:lnTo>
                  <a:pt x="349433" y="113054"/>
                </a:lnTo>
                <a:lnTo>
                  <a:pt x="372474" y="99265"/>
                </a:lnTo>
                <a:lnTo>
                  <a:pt x="405998" y="82652"/>
                </a:lnTo>
                <a:lnTo>
                  <a:pt x="421426" y="78769"/>
                </a:lnTo>
                <a:lnTo>
                  <a:pt x="429540" y="77733"/>
                </a:lnTo>
                <a:lnTo>
                  <a:pt x="446177" y="79122"/>
                </a:lnTo>
                <a:lnTo>
                  <a:pt x="469068" y="85260"/>
                </a:lnTo>
                <a:lnTo>
                  <a:pt x="475590" y="87775"/>
                </a:lnTo>
                <a:lnTo>
                  <a:pt x="487916" y="95650"/>
                </a:lnTo>
                <a:lnTo>
                  <a:pt x="498791" y="105501"/>
                </a:lnTo>
                <a:lnTo>
                  <a:pt x="506800" y="116228"/>
                </a:lnTo>
                <a:lnTo>
                  <a:pt x="513535" y="129886"/>
                </a:lnTo>
                <a:lnTo>
                  <a:pt x="516664" y="137529"/>
                </a:lnTo>
                <a:lnTo>
                  <a:pt x="520655" y="150244"/>
                </a:lnTo>
                <a:lnTo>
                  <a:pt x="530170" y="184692"/>
                </a:lnTo>
                <a:lnTo>
                  <a:pt x="535374" y="199783"/>
                </a:lnTo>
                <a:lnTo>
                  <a:pt x="540749" y="212702"/>
                </a:lnTo>
                <a:lnTo>
                  <a:pt x="546236" y="224172"/>
                </a:lnTo>
                <a:lnTo>
                  <a:pt x="549895" y="234676"/>
                </a:lnTo>
                <a:lnTo>
                  <a:pt x="552335" y="244536"/>
                </a:lnTo>
                <a:lnTo>
                  <a:pt x="553960" y="253968"/>
                </a:lnTo>
                <a:lnTo>
                  <a:pt x="560847" y="269526"/>
                </a:lnTo>
                <a:lnTo>
                  <a:pt x="571210" y="284696"/>
                </a:lnTo>
                <a:lnTo>
                  <a:pt x="585341" y="304138"/>
                </a:lnTo>
                <a:lnTo>
                  <a:pt x="596067" y="320399"/>
                </a:lnTo>
                <a:lnTo>
                  <a:pt x="600260" y="327403"/>
                </a:lnTo>
                <a:lnTo>
                  <a:pt x="610000" y="337724"/>
                </a:lnTo>
                <a:lnTo>
                  <a:pt x="631775" y="352112"/>
                </a:lnTo>
                <a:lnTo>
                  <a:pt x="645597" y="355691"/>
                </a:lnTo>
                <a:lnTo>
                  <a:pt x="653283" y="356645"/>
                </a:lnTo>
                <a:lnTo>
                  <a:pt x="666903" y="355166"/>
                </a:lnTo>
                <a:lnTo>
                  <a:pt x="680259" y="350381"/>
                </a:lnTo>
                <a:lnTo>
                  <a:pt x="703843" y="336976"/>
                </a:lnTo>
                <a:lnTo>
                  <a:pt x="728929" y="319987"/>
                </a:lnTo>
                <a:lnTo>
                  <a:pt x="755411" y="297280"/>
                </a:lnTo>
                <a:lnTo>
                  <a:pt x="776111" y="280839"/>
                </a:lnTo>
                <a:lnTo>
                  <a:pt x="786012" y="271501"/>
                </a:lnTo>
                <a:lnTo>
                  <a:pt x="795471" y="261467"/>
                </a:lnTo>
                <a:lnTo>
                  <a:pt x="804633" y="250967"/>
                </a:lnTo>
                <a:lnTo>
                  <a:pt x="815505" y="239204"/>
                </a:lnTo>
                <a:lnTo>
                  <a:pt x="852607" y="200848"/>
                </a:lnTo>
                <a:lnTo>
                  <a:pt x="934062" y="118935"/>
                </a:lnTo>
                <a:lnTo>
                  <a:pt x="953226" y="100700"/>
                </a:lnTo>
                <a:lnTo>
                  <a:pt x="970763" y="84734"/>
                </a:lnTo>
                <a:lnTo>
                  <a:pt x="987218" y="70280"/>
                </a:lnTo>
                <a:lnTo>
                  <a:pt x="1002950" y="58739"/>
                </a:lnTo>
                <a:lnTo>
                  <a:pt x="1018201" y="49140"/>
                </a:lnTo>
                <a:lnTo>
                  <a:pt x="1047846" y="32442"/>
                </a:lnTo>
                <a:lnTo>
                  <a:pt x="1076897" y="15495"/>
                </a:lnTo>
                <a:lnTo>
                  <a:pt x="1103143" y="6058"/>
                </a:lnTo>
                <a:lnTo>
                  <a:pt x="1146487" y="0"/>
                </a:lnTo>
                <a:lnTo>
                  <a:pt x="1164870" y="1712"/>
                </a:lnTo>
                <a:lnTo>
                  <a:pt x="1173772" y="3502"/>
                </a:lnTo>
                <a:lnTo>
                  <a:pt x="1181613" y="7552"/>
                </a:lnTo>
                <a:lnTo>
                  <a:pt x="1195404" y="19673"/>
                </a:lnTo>
                <a:lnTo>
                  <a:pt x="1205343" y="34585"/>
                </a:lnTo>
                <a:lnTo>
                  <a:pt x="1224036" y="71993"/>
                </a:lnTo>
                <a:lnTo>
                  <a:pt x="1228456" y="82741"/>
                </a:lnTo>
                <a:lnTo>
                  <a:pt x="1232356" y="93716"/>
                </a:lnTo>
                <a:lnTo>
                  <a:pt x="1235908" y="104843"/>
                </a:lnTo>
                <a:lnTo>
                  <a:pt x="1238276" y="116071"/>
                </a:lnTo>
                <a:lnTo>
                  <a:pt x="1239855" y="127366"/>
                </a:lnTo>
                <a:lnTo>
                  <a:pt x="1240908" y="138706"/>
                </a:lnTo>
                <a:lnTo>
                  <a:pt x="1242561" y="151981"/>
                </a:lnTo>
                <a:lnTo>
                  <a:pt x="1246940" y="181972"/>
                </a:lnTo>
                <a:lnTo>
                  <a:pt x="1250393" y="195112"/>
                </a:lnTo>
                <a:lnTo>
                  <a:pt x="1254600" y="206730"/>
                </a:lnTo>
                <a:lnTo>
                  <a:pt x="1259310" y="217333"/>
                </a:lnTo>
                <a:lnTo>
                  <a:pt x="1269624" y="231654"/>
                </a:lnTo>
                <a:lnTo>
                  <a:pt x="1280557" y="241194"/>
                </a:lnTo>
                <a:lnTo>
                  <a:pt x="1291767" y="248609"/>
                </a:lnTo>
                <a:lnTo>
                  <a:pt x="1303098" y="252540"/>
                </a:lnTo>
                <a:lnTo>
                  <a:pt x="1308788" y="253588"/>
                </a:lnTo>
                <a:lnTo>
                  <a:pt x="1322728" y="252213"/>
                </a:lnTo>
                <a:lnTo>
                  <a:pt x="1338450" y="247474"/>
                </a:lnTo>
                <a:lnTo>
                  <a:pt x="1365270" y="234095"/>
                </a:lnTo>
                <a:lnTo>
                  <a:pt x="1389424" y="223547"/>
                </a:lnTo>
                <a:lnTo>
                  <a:pt x="1416034" y="207428"/>
                </a:lnTo>
                <a:lnTo>
                  <a:pt x="1429798" y="197796"/>
                </a:lnTo>
                <a:lnTo>
                  <a:pt x="1443736" y="187565"/>
                </a:lnTo>
                <a:lnTo>
                  <a:pt x="1471923" y="166036"/>
                </a:lnTo>
                <a:lnTo>
                  <a:pt x="1514567" y="132496"/>
                </a:lnTo>
                <a:lnTo>
                  <a:pt x="1529776" y="122124"/>
                </a:lnTo>
                <a:lnTo>
                  <a:pt x="1545631" y="112351"/>
                </a:lnTo>
                <a:lnTo>
                  <a:pt x="1561916" y="102979"/>
                </a:lnTo>
                <a:lnTo>
                  <a:pt x="1578487" y="92921"/>
                </a:lnTo>
                <a:lnTo>
                  <a:pt x="1612140" y="71585"/>
                </a:lnTo>
                <a:lnTo>
                  <a:pt x="1628162" y="62466"/>
                </a:lnTo>
                <a:lnTo>
                  <a:pt x="1658665" y="47255"/>
                </a:lnTo>
                <a:lnTo>
                  <a:pt x="1688097" y="34144"/>
                </a:lnTo>
                <a:lnTo>
                  <a:pt x="1731442" y="16053"/>
                </a:lnTo>
                <a:lnTo>
                  <a:pt x="1759177" y="6306"/>
                </a:lnTo>
                <a:lnTo>
                  <a:pt x="1784204" y="1974"/>
                </a:lnTo>
                <a:lnTo>
                  <a:pt x="1819714" y="4087"/>
                </a:lnTo>
                <a:lnTo>
                  <a:pt x="1845264" y="10745"/>
                </a:lnTo>
                <a:lnTo>
                  <a:pt x="1852159" y="15239"/>
                </a:lnTo>
                <a:lnTo>
                  <a:pt x="1864899" y="27852"/>
                </a:lnTo>
                <a:lnTo>
                  <a:pt x="1876911" y="40443"/>
                </a:lnTo>
                <a:lnTo>
                  <a:pt x="1882782" y="46467"/>
                </a:lnTo>
                <a:lnTo>
                  <a:pt x="1891845" y="63322"/>
                </a:lnTo>
                <a:lnTo>
                  <a:pt x="1895595" y="73150"/>
                </a:lnTo>
                <a:lnTo>
                  <a:pt x="1900000" y="87322"/>
                </a:lnTo>
                <a:lnTo>
                  <a:pt x="1909975" y="123389"/>
                </a:lnTo>
                <a:lnTo>
                  <a:pt x="1915301" y="137960"/>
                </a:lnTo>
                <a:lnTo>
                  <a:pt x="1920758" y="149579"/>
                </a:lnTo>
                <a:lnTo>
                  <a:pt x="1930948" y="167569"/>
                </a:lnTo>
                <a:lnTo>
                  <a:pt x="1938652" y="181914"/>
                </a:lnTo>
                <a:lnTo>
                  <a:pt x="1947790" y="194640"/>
                </a:lnTo>
                <a:lnTo>
                  <a:pt x="1952894" y="200701"/>
                </a:lnTo>
                <a:lnTo>
                  <a:pt x="1966186" y="209974"/>
                </a:lnTo>
                <a:lnTo>
                  <a:pt x="1980666" y="216319"/>
                </a:lnTo>
                <a:lnTo>
                  <a:pt x="1999527" y="219890"/>
                </a:lnTo>
                <a:lnTo>
                  <a:pt x="2023110" y="22139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329"/>
          <p:cNvSpPr/>
          <p:nvPr/>
        </p:nvSpPr>
        <p:spPr>
          <a:xfrm>
            <a:off x="5600949" y="4970336"/>
            <a:ext cx="1422786" cy="1021842"/>
          </a:xfrm>
          <a:custGeom>
            <a:avLst/>
            <a:gdLst/>
            <a:ahLst/>
            <a:cxnLst/>
            <a:rect l="0" t="0" r="0" b="0"/>
            <a:pathLst>
              <a:path w="1422786" h="1021842">
                <a:moveTo>
                  <a:pt x="34041" y="884681"/>
                </a:moveTo>
                <a:lnTo>
                  <a:pt x="29490" y="875580"/>
                </a:lnTo>
                <a:lnTo>
                  <a:pt x="24716" y="855871"/>
                </a:lnTo>
                <a:lnTo>
                  <a:pt x="18466" y="829014"/>
                </a:lnTo>
                <a:lnTo>
                  <a:pt x="9339" y="801203"/>
                </a:lnTo>
                <a:lnTo>
                  <a:pt x="6143" y="785214"/>
                </a:lnTo>
                <a:lnTo>
                  <a:pt x="4012" y="767887"/>
                </a:lnTo>
                <a:lnTo>
                  <a:pt x="2591" y="749668"/>
                </a:lnTo>
                <a:lnTo>
                  <a:pt x="1645" y="725140"/>
                </a:lnTo>
                <a:lnTo>
                  <a:pt x="312" y="636221"/>
                </a:lnTo>
                <a:lnTo>
                  <a:pt x="0" y="584072"/>
                </a:lnTo>
                <a:lnTo>
                  <a:pt x="1822" y="553782"/>
                </a:lnTo>
                <a:lnTo>
                  <a:pt x="4941" y="520255"/>
                </a:lnTo>
                <a:lnTo>
                  <a:pt x="15894" y="427136"/>
                </a:lnTo>
                <a:lnTo>
                  <a:pt x="19085" y="402486"/>
                </a:lnTo>
                <a:lnTo>
                  <a:pt x="23118" y="380338"/>
                </a:lnTo>
                <a:lnTo>
                  <a:pt x="27711" y="359857"/>
                </a:lnTo>
                <a:lnTo>
                  <a:pt x="32679" y="340489"/>
                </a:lnTo>
                <a:lnTo>
                  <a:pt x="40752" y="317098"/>
                </a:lnTo>
                <a:lnTo>
                  <a:pt x="50898" y="291028"/>
                </a:lnTo>
                <a:lnTo>
                  <a:pt x="87747" y="201208"/>
                </a:lnTo>
                <a:lnTo>
                  <a:pt x="103630" y="173245"/>
                </a:lnTo>
                <a:lnTo>
                  <a:pt x="120214" y="152245"/>
                </a:lnTo>
                <a:lnTo>
                  <a:pt x="144664" y="130665"/>
                </a:lnTo>
                <a:lnTo>
                  <a:pt x="158136" y="121573"/>
                </a:lnTo>
                <a:lnTo>
                  <a:pt x="170474" y="116897"/>
                </a:lnTo>
                <a:lnTo>
                  <a:pt x="176431" y="115650"/>
                </a:lnTo>
                <a:lnTo>
                  <a:pt x="182308" y="116724"/>
                </a:lnTo>
                <a:lnTo>
                  <a:pt x="193917" y="122997"/>
                </a:lnTo>
                <a:lnTo>
                  <a:pt x="205427" y="134675"/>
                </a:lnTo>
                <a:lnTo>
                  <a:pt x="211163" y="141789"/>
                </a:lnTo>
                <a:lnTo>
                  <a:pt x="222617" y="164934"/>
                </a:lnTo>
                <a:lnTo>
                  <a:pt x="233105" y="195224"/>
                </a:lnTo>
                <a:lnTo>
                  <a:pt x="237235" y="212636"/>
                </a:lnTo>
                <a:lnTo>
                  <a:pt x="240941" y="230910"/>
                </a:lnTo>
                <a:lnTo>
                  <a:pt x="244365" y="250714"/>
                </a:lnTo>
                <a:lnTo>
                  <a:pt x="250708" y="293038"/>
                </a:lnTo>
                <a:lnTo>
                  <a:pt x="253733" y="322612"/>
                </a:lnTo>
                <a:lnTo>
                  <a:pt x="265432" y="459260"/>
                </a:lnTo>
                <a:lnTo>
                  <a:pt x="271184" y="511773"/>
                </a:lnTo>
                <a:lnTo>
                  <a:pt x="276915" y="557337"/>
                </a:lnTo>
                <a:lnTo>
                  <a:pt x="280729" y="577869"/>
                </a:lnTo>
                <a:lnTo>
                  <a:pt x="285178" y="597272"/>
                </a:lnTo>
                <a:lnTo>
                  <a:pt x="290048" y="615923"/>
                </a:lnTo>
                <a:lnTo>
                  <a:pt x="297999" y="649345"/>
                </a:lnTo>
                <a:lnTo>
                  <a:pt x="305660" y="679123"/>
                </a:lnTo>
                <a:lnTo>
                  <a:pt x="315416" y="705057"/>
                </a:lnTo>
                <a:lnTo>
                  <a:pt x="331618" y="736527"/>
                </a:lnTo>
                <a:lnTo>
                  <a:pt x="348483" y="763949"/>
                </a:lnTo>
                <a:lnTo>
                  <a:pt x="359848" y="776412"/>
                </a:lnTo>
                <a:lnTo>
                  <a:pt x="376956" y="788784"/>
                </a:lnTo>
                <a:lnTo>
                  <a:pt x="382666" y="792175"/>
                </a:lnTo>
                <a:lnTo>
                  <a:pt x="388378" y="793483"/>
                </a:lnTo>
                <a:lnTo>
                  <a:pt x="394090" y="793402"/>
                </a:lnTo>
                <a:lnTo>
                  <a:pt x="405518" y="790773"/>
                </a:lnTo>
                <a:lnTo>
                  <a:pt x="416947" y="786429"/>
                </a:lnTo>
                <a:lnTo>
                  <a:pt x="434091" y="774078"/>
                </a:lnTo>
                <a:lnTo>
                  <a:pt x="451236" y="753802"/>
                </a:lnTo>
                <a:lnTo>
                  <a:pt x="468381" y="725146"/>
                </a:lnTo>
                <a:lnTo>
                  <a:pt x="479810" y="701065"/>
                </a:lnTo>
                <a:lnTo>
                  <a:pt x="485526" y="687975"/>
                </a:lnTo>
                <a:lnTo>
                  <a:pt x="514736" y="604851"/>
                </a:lnTo>
                <a:lnTo>
                  <a:pt x="571482" y="437505"/>
                </a:lnTo>
                <a:lnTo>
                  <a:pt x="580930" y="411304"/>
                </a:lnTo>
                <a:lnTo>
                  <a:pt x="599048" y="364412"/>
                </a:lnTo>
                <a:lnTo>
                  <a:pt x="607879" y="343524"/>
                </a:lnTo>
                <a:lnTo>
                  <a:pt x="625312" y="305077"/>
                </a:lnTo>
                <a:lnTo>
                  <a:pt x="651193" y="251301"/>
                </a:lnTo>
                <a:lnTo>
                  <a:pt x="659787" y="234781"/>
                </a:lnTo>
                <a:lnTo>
                  <a:pt x="676958" y="203724"/>
                </a:lnTo>
                <a:lnTo>
                  <a:pt x="696654" y="176586"/>
                </a:lnTo>
                <a:lnTo>
                  <a:pt x="717155" y="152777"/>
                </a:lnTo>
                <a:lnTo>
                  <a:pt x="745715" y="124261"/>
                </a:lnTo>
                <a:lnTo>
                  <a:pt x="786476" y="97076"/>
                </a:lnTo>
                <a:lnTo>
                  <a:pt x="795696" y="91006"/>
                </a:lnTo>
                <a:lnTo>
                  <a:pt x="816102" y="84262"/>
                </a:lnTo>
                <a:lnTo>
                  <a:pt x="835966" y="82217"/>
                </a:lnTo>
                <a:lnTo>
                  <a:pt x="851145" y="84483"/>
                </a:lnTo>
                <a:lnTo>
                  <a:pt x="866781" y="93745"/>
                </a:lnTo>
                <a:lnTo>
                  <a:pt x="874950" y="100215"/>
                </a:lnTo>
                <a:lnTo>
                  <a:pt x="881350" y="109291"/>
                </a:lnTo>
                <a:lnTo>
                  <a:pt x="891000" y="132076"/>
                </a:lnTo>
                <a:lnTo>
                  <a:pt x="901004" y="163158"/>
                </a:lnTo>
                <a:lnTo>
                  <a:pt x="906339" y="180780"/>
                </a:lnTo>
                <a:lnTo>
                  <a:pt x="910848" y="200149"/>
                </a:lnTo>
                <a:lnTo>
                  <a:pt x="914806" y="220681"/>
                </a:lnTo>
                <a:lnTo>
                  <a:pt x="918398" y="241990"/>
                </a:lnTo>
                <a:lnTo>
                  <a:pt x="920792" y="265720"/>
                </a:lnTo>
                <a:lnTo>
                  <a:pt x="922388" y="291065"/>
                </a:lnTo>
                <a:lnTo>
                  <a:pt x="924162" y="344627"/>
                </a:lnTo>
                <a:lnTo>
                  <a:pt x="927840" y="504883"/>
                </a:lnTo>
                <a:lnTo>
                  <a:pt x="932300" y="623490"/>
                </a:lnTo>
                <a:lnTo>
                  <a:pt x="937457" y="701603"/>
                </a:lnTo>
                <a:lnTo>
                  <a:pt x="941118" y="737864"/>
                </a:lnTo>
                <a:lnTo>
                  <a:pt x="950266" y="811175"/>
                </a:lnTo>
                <a:lnTo>
                  <a:pt x="954420" y="839487"/>
                </a:lnTo>
                <a:lnTo>
                  <a:pt x="958142" y="862171"/>
                </a:lnTo>
                <a:lnTo>
                  <a:pt x="961576" y="881105"/>
                </a:lnTo>
                <a:lnTo>
                  <a:pt x="967931" y="907221"/>
                </a:lnTo>
                <a:lnTo>
                  <a:pt x="976864" y="932635"/>
                </a:lnTo>
                <a:lnTo>
                  <a:pt x="979772" y="939510"/>
                </a:lnTo>
                <a:lnTo>
                  <a:pt x="983615" y="944094"/>
                </a:lnTo>
                <a:lnTo>
                  <a:pt x="988083" y="947150"/>
                </a:lnTo>
                <a:lnTo>
                  <a:pt x="992967" y="949187"/>
                </a:lnTo>
                <a:lnTo>
                  <a:pt x="997175" y="949593"/>
                </a:lnTo>
                <a:lnTo>
                  <a:pt x="1000933" y="948910"/>
                </a:lnTo>
                <a:lnTo>
                  <a:pt x="1007648" y="945612"/>
                </a:lnTo>
                <a:lnTo>
                  <a:pt x="1013807" y="940972"/>
                </a:lnTo>
                <a:lnTo>
                  <a:pt x="1019720" y="930654"/>
                </a:lnTo>
                <a:lnTo>
                  <a:pt x="1028404" y="906240"/>
                </a:lnTo>
                <a:lnTo>
                  <a:pt x="1034145" y="883785"/>
                </a:lnTo>
                <a:lnTo>
                  <a:pt x="1039872" y="854755"/>
                </a:lnTo>
                <a:lnTo>
                  <a:pt x="1045591" y="820264"/>
                </a:lnTo>
                <a:lnTo>
                  <a:pt x="1051309" y="781756"/>
                </a:lnTo>
                <a:lnTo>
                  <a:pt x="1057025" y="739242"/>
                </a:lnTo>
                <a:lnTo>
                  <a:pt x="1074700" y="626958"/>
                </a:lnTo>
                <a:lnTo>
                  <a:pt x="1084049" y="582373"/>
                </a:lnTo>
                <a:lnTo>
                  <a:pt x="1095043" y="536457"/>
                </a:lnTo>
                <a:lnTo>
                  <a:pt x="1142358" y="350970"/>
                </a:lnTo>
                <a:lnTo>
                  <a:pt x="1153919" y="312657"/>
                </a:lnTo>
                <a:lnTo>
                  <a:pt x="1165436" y="279494"/>
                </a:lnTo>
                <a:lnTo>
                  <a:pt x="1176924" y="249766"/>
                </a:lnTo>
                <a:lnTo>
                  <a:pt x="1187441" y="224231"/>
                </a:lnTo>
                <a:lnTo>
                  <a:pt x="1197309" y="201494"/>
                </a:lnTo>
                <a:lnTo>
                  <a:pt x="1215894" y="160990"/>
                </a:lnTo>
                <a:lnTo>
                  <a:pt x="1233679" y="123938"/>
                </a:lnTo>
                <a:lnTo>
                  <a:pt x="1242422" y="107009"/>
                </a:lnTo>
                <a:lnTo>
                  <a:pt x="1259757" y="75499"/>
                </a:lnTo>
                <a:lnTo>
                  <a:pt x="1276986" y="48160"/>
                </a:lnTo>
                <a:lnTo>
                  <a:pt x="1294168" y="26166"/>
                </a:lnTo>
                <a:lnTo>
                  <a:pt x="1311330" y="13217"/>
                </a:lnTo>
                <a:lnTo>
                  <a:pt x="1337056" y="571"/>
                </a:lnTo>
                <a:lnTo>
                  <a:pt x="1344678" y="0"/>
                </a:lnTo>
                <a:lnTo>
                  <a:pt x="1351664" y="1523"/>
                </a:lnTo>
                <a:lnTo>
                  <a:pt x="1358226" y="4444"/>
                </a:lnTo>
                <a:lnTo>
                  <a:pt x="1363553" y="9249"/>
                </a:lnTo>
                <a:lnTo>
                  <a:pt x="1372013" y="22208"/>
                </a:lnTo>
                <a:lnTo>
                  <a:pt x="1378948" y="42572"/>
                </a:lnTo>
                <a:lnTo>
                  <a:pt x="1384251" y="68450"/>
                </a:lnTo>
                <a:lnTo>
                  <a:pt x="1392488" y="161985"/>
                </a:lnTo>
                <a:lnTo>
                  <a:pt x="1393062" y="186666"/>
                </a:lnTo>
                <a:lnTo>
                  <a:pt x="1392493" y="212646"/>
                </a:lnTo>
                <a:lnTo>
                  <a:pt x="1391160" y="239490"/>
                </a:lnTo>
                <a:lnTo>
                  <a:pt x="1387139" y="297257"/>
                </a:lnTo>
                <a:lnTo>
                  <a:pt x="1384735" y="327330"/>
                </a:lnTo>
                <a:lnTo>
                  <a:pt x="1383131" y="358809"/>
                </a:lnTo>
                <a:lnTo>
                  <a:pt x="1373326" y="649531"/>
                </a:lnTo>
                <a:lnTo>
                  <a:pt x="1372667" y="685052"/>
                </a:lnTo>
                <a:lnTo>
                  <a:pt x="1373181" y="716353"/>
                </a:lnTo>
                <a:lnTo>
                  <a:pt x="1374476" y="744839"/>
                </a:lnTo>
                <a:lnTo>
                  <a:pt x="1376292" y="771451"/>
                </a:lnTo>
                <a:lnTo>
                  <a:pt x="1377502" y="795859"/>
                </a:lnTo>
                <a:lnTo>
                  <a:pt x="1378847" y="840760"/>
                </a:lnTo>
                <a:lnTo>
                  <a:pt x="1382064" y="865878"/>
                </a:lnTo>
                <a:lnTo>
                  <a:pt x="1387065" y="893101"/>
                </a:lnTo>
                <a:lnTo>
                  <a:pt x="1393257" y="921726"/>
                </a:lnTo>
                <a:lnTo>
                  <a:pt x="1399290" y="945573"/>
                </a:lnTo>
                <a:lnTo>
                  <a:pt x="1405217" y="966233"/>
                </a:lnTo>
                <a:lnTo>
                  <a:pt x="1422785" y="102184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4) </a:t>
            </a:r>
            <a:r>
              <a:rPr lang="en-US" dirty="0"/>
              <a:t>2, 9, 3, 8, 4, 9, 5,</a:t>
            </a:r>
            <a:br>
              <a:rPr lang="en-US" dirty="0"/>
            </a:br>
            <a:r>
              <a:rPr lang="en-US" dirty="0"/>
              <a:t>2, 6</a:t>
            </a:r>
          </a:p>
        </p:txBody>
      </p:sp>
      <p:pic>
        <p:nvPicPr>
          <p:cNvPr id="4" name="Content Placeholder 3" descr="4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714500" y="1862931"/>
            <a:ext cx="5715000" cy="40005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5) </a:t>
            </a:r>
            <a:r>
              <a:rPr lang="en-US" dirty="0"/>
              <a:t>25, 12, 56, 24, 45,</a:t>
            </a:r>
            <a:br>
              <a:rPr lang="en-US" dirty="0"/>
            </a:br>
            <a:r>
              <a:rPr lang="en-US" dirty="0"/>
              <a:t>45, 21</a:t>
            </a:r>
          </a:p>
        </p:txBody>
      </p:sp>
      <p:pic>
        <p:nvPicPr>
          <p:cNvPr id="4" name="Content Placeholder 3" descr="5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714500" y="1862931"/>
            <a:ext cx="5715000" cy="40005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6) </a:t>
            </a:r>
            <a:r>
              <a:rPr lang="en-US" dirty="0"/>
              <a:t>35, 45, 33, 45, 12,</a:t>
            </a:r>
            <a:br>
              <a:rPr lang="en-US" dirty="0"/>
            </a:br>
            <a:r>
              <a:rPr lang="en-US" dirty="0"/>
              <a:t>11, 10, 4, 7</a:t>
            </a:r>
          </a:p>
        </p:txBody>
      </p:sp>
      <p:pic>
        <p:nvPicPr>
          <p:cNvPr id="4" name="Content Placeholder 3" descr="6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714500" y="1862931"/>
            <a:ext cx="5715000" cy="40005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7) </a:t>
            </a:r>
            <a:r>
              <a:rPr lang="en-US" dirty="0"/>
              <a:t>55, 65, 33, 25, 67,</a:t>
            </a:r>
            <a:br>
              <a:rPr lang="en-US" dirty="0"/>
            </a:br>
            <a:r>
              <a:rPr lang="en-US" dirty="0"/>
              <a:t>43, 21, 12, 55</a:t>
            </a:r>
          </a:p>
        </p:txBody>
      </p:sp>
      <p:pic>
        <p:nvPicPr>
          <p:cNvPr id="4" name="Content Placeholder 3" descr="7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714500" y="1862931"/>
            <a:ext cx="5715000" cy="40005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8) </a:t>
            </a:r>
            <a:r>
              <a:rPr lang="en-US" dirty="0"/>
              <a:t>22, 44, 55, 36, 57,</a:t>
            </a:r>
            <a:br>
              <a:rPr lang="en-US" dirty="0"/>
            </a:br>
            <a:r>
              <a:rPr lang="en-US" dirty="0"/>
              <a:t>36, 78, 25, 62</a:t>
            </a:r>
          </a:p>
        </p:txBody>
      </p:sp>
      <p:pic>
        <p:nvPicPr>
          <p:cNvPr id="4" name="Content Placeholder 3" descr="8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714500" y="1862931"/>
            <a:ext cx="5715000" cy="40005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303</Words>
  <Application>Microsoft Office PowerPoint</Application>
  <PresentationFormat>On-screen Show (4:3)</PresentationFormat>
  <Paragraphs>55</Paragraphs>
  <Slides>31</Slides>
  <Notes>31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Office Theme</vt:lpstr>
      <vt:lpstr>Statistics</vt:lpstr>
      <vt:lpstr>1) 5, 1, 5, 7, 2, 4, 1, 3, 5</vt:lpstr>
      <vt:lpstr>2) 5, 5, 6, 7, 8, 9, 0, 2, 10</vt:lpstr>
      <vt:lpstr>3) 5, 6, 8, 2, 5, 16, 23, 13, 23</vt:lpstr>
      <vt:lpstr>4) 2, 9, 3, 8, 4, 9, 5, 2, 6</vt:lpstr>
      <vt:lpstr>5) 25, 12, 56, 24, 45, 45, 21</vt:lpstr>
      <vt:lpstr>6) 35, 45, 33, 45, 12, 11, 10, 4, 7</vt:lpstr>
      <vt:lpstr>7) 55, 65, 33, 25, 67, 43, 21, 12, 55</vt:lpstr>
      <vt:lpstr>8) 22, 44, 55, 36, 57, 36, 78, 25, 62</vt:lpstr>
      <vt:lpstr>9) 15, 3, 16, 14, 18, 10, 7, 8, 9</vt:lpstr>
      <vt:lpstr>10) 12, 56, 25, 35, 35, 23, 21, 31, 30</vt:lpstr>
      <vt:lpstr>11) 5, 10, 15, 20, 25, 30, 35, 40, 40</vt:lpstr>
      <vt:lpstr>12) 7, 14, 21, 28, 36, 32, 40, 35, 36</vt:lpstr>
      <vt:lpstr>13) 2, 4, 6, 8, 10, 12, 14, 16, 12</vt:lpstr>
      <vt:lpstr>14) 30, 27, 9, 6, 3, 18, 12, 15, 18</vt:lpstr>
      <vt:lpstr>15) 32, 15, 21, 24, 28, 27, 25, 24, 21</vt:lpstr>
      <vt:lpstr>16) 15, 32, 34, 31, 36, 35, 38, 15, 16</vt:lpstr>
      <vt:lpstr>17) 5, 10, 12, 13, 16, 15, 14, 18, 17</vt:lpstr>
      <vt:lpstr>18) 12, 21, 32, 65, 54, 45, 23, 56, 12</vt:lpstr>
      <vt:lpstr>19) 35, 32, 36, 34, 21, 31, 34, 31, 12</vt:lpstr>
      <vt:lpstr>20) 24, 15, 16, 18, 15, 16, 42, 15, 16</vt:lpstr>
      <vt:lpstr>Slide 22</vt:lpstr>
      <vt:lpstr>Linear Correlation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Ameena</dc:creator>
  <cp:lastModifiedBy>Ameena</cp:lastModifiedBy>
  <cp:revision>14</cp:revision>
  <dcterms:created xsi:type="dcterms:W3CDTF">2009-09-22T19:27:05Z</dcterms:created>
  <dcterms:modified xsi:type="dcterms:W3CDTF">2009-09-22T21:49:47Z</dcterms:modified>
</cp:coreProperties>
</file>